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8" r:id="rId8"/>
    <p:sldId id="289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3" r:id="rId17"/>
    <p:sldId id="274" r:id="rId18"/>
    <p:sldId id="270" r:id="rId19"/>
    <p:sldId id="271" r:id="rId20"/>
    <p:sldId id="272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90" r:id="rId35"/>
    <p:sldId id="291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1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0D7C9-35A0-42A2-B1BC-E54748AAB12A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3030-8FFB-4686-AED1-1FA436B343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150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0D7C9-35A0-42A2-B1BC-E54748AAB12A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3030-8FFB-4686-AED1-1FA436B343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294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0D7C9-35A0-42A2-B1BC-E54748AAB12A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3030-8FFB-4686-AED1-1FA436B343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497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0D7C9-35A0-42A2-B1BC-E54748AAB12A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3030-8FFB-4686-AED1-1FA436B343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13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0D7C9-35A0-42A2-B1BC-E54748AAB12A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3030-8FFB-4686-AED1-1FA436B343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813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0D7C9-35A0-42A2-B1BC-E54748AAB12A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3030-8FFB-4686-AED1-1FA436B343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52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0D7C9-35A0-42A2-B1BC-E54748AAB12A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3030-8FFB-4686-AED1-1FA436B343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953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0D7C9-35A0-42A2-B1BC-E54748AAB12A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3030-8FFB-4686-AED1-1FA436B343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62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0D7C9-35A0-42A2-B1BC-E54748AAB12A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3030-8FFB-4686-AED1-1FA436B343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381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0D7C9-35A0-42A2-B1BC-E54748AAB12A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3030-8FFB-4686-AED1-1FA436B343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946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0D7C9-35A0-42A2-B1BC-E54748AAB12A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3030-8FFB-4686-AED1-1FA436B343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623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D7C9-35A0-42A2-B1BC-E54748AAB12A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13030-8FFB-4686-AED1-1FA436B343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5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kedonsky.ru/" TargetMode="External"/><Relationship Id="rId2" Type="http://schemas.openxmlformats.org/officeDocument/2006/relationships/hyperlink" Target="http://www.rbcu.ru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6670" y="1122363"/>
            <a:ext cx="11114468" cy="2387600"/>
          </a:xfrm>
        </p:spPr>
        <p:txBody>
          <a:bodyPr>
            <a:noAutofit/>
          </a:bodyPr>
          <a:lstStyle/>
          <a:p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Распространённые виды птиц, обитающие в Моздокском районе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82602" y="5520990"/>
            <a:ext cx="7886163" cy="802537"/>
          </a:xfrm>
        </p:spPr>
        <p:txBody>
          <a:bodyPr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учитель биологии МБОУ ООШ п.Тельмана Моздокского р-на РСО-А Стефутина Ирина Викторовна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76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4532290" cy="97879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Соловей южный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6705" y="1007333"/>
            <a:ext cx="7399718" cy="553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6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2239851" cy="940157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Цапля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5599" y="168713"/>
            <a:ext cx="4994762" cy="643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7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4133045" cy="837126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Серый журавль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9887" y="837127"/>
            <a:ext cx="8756805" cy="584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0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2407276" cy="914399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Перепел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1837" y="914401"/>
            <a:ext cx="8209521" cy="576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5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3450465" cy="87576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Сова ушастая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5042" y="829862"/>
            <a:ext cx="7953509" cy="575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8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956515" cy="862884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Филин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9626" y="157140"/>
            <a:ext cx="4474520" cy="658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0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2703490" cy="824247"/>
          </a:xfrm>
        </p:spPr>
        <p:txBody>
          <a:bodyPr/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Сплюшка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5803" y="824248"/>
            <a:ext cx="7126967" cy="581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6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3540617" cy="888641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Домовый сыч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2012" y="888642"/>
            <a:ext cx="8067996" cy="584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8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53496" cy="132556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Сизый голубь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4891" y="1365161"/>
            <a:ext cx="8247506" cy="549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7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4841383" cy="888641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Кольчатая горлица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2620" y="888642"/>
            <a:ext cx="7747793" cy="579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7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0152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Ворона серая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1251" y="901522"/>
            <a:ext cx="7839453" cy="569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6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6348211" cy="1043188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Обыкновенная кукушка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2011" y="1013396"/>
            <a:ext cx="7515627" cy="563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1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4042893" cy="965914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Черный стриж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0345" y="811370"/>
            <a:ext cx="8795288" cy="585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5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225" y="0"/>
            <a:ext cx="4789868" cy="87576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Золотистая щурка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1093" y="140382"/>
            <a:ext cx="6717618" cy="671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3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2098183" cy="811368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Удод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3258" y="257577"/>
            <a:ext cx="5501287" cy="59193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02" y="2859111"/>
            <a:ext cx="5739940" cy="38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8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5691389" cy="1004551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Деревенская ласточка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5504" y="837128"/>
            <a:ext cx="7338277" cy="588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8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5189113" cy="99167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Полевой жаворонок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1256" y="875763"/>
            <a:ext cx="8211259" cy="578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3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4261834" cy="888641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Белая трясогузка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4287" y="888642"/>
            <a:ext cx="8679687" cy="579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2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5562600" cy="101743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Обыкновенная иволга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712" y="122390"/>
            <a:ext cx="4443787" cy="662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3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4068651" cy="1690688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Обыкновенный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скворец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4951" y="177924"/>
            <a:ext cx="4170418" cy="651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5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3501980" cy="1378038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Черноголовая славка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3735" y="211015"/>
            <a:ext cx="4762500" cy="3562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39" y="2060621"/>
            <a:ext cx="6925379" cy="461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6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2600459" cy="965914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Грач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8371" y="965915"/>
            <a:ext cx="8486891" cy="566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8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3669406" cy="101743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Луговой чекан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1567" y="797374"/>
            <a:ext cx="7824720" cy="579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8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3514859" cy="124925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Горихвостка-чернушка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5628" y="1140309"/>
            <a:ext cx="8969599" cy="55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8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2149699" cy="862884"/>
          </a:xfrm>
        </p:spPr>
        <p:txBody>
          <a:bodyPr/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Зарянка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8523" y="862885"/>
            <a:ext cx="9651087" cy="579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3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3746679" cy="87576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Чёрный дрозд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0502" y="875764"/>
            <a:ext cx="7733480" cy="58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2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2175456" cy="87576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Зяблик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2124" y="141668"/>
            <a:ext cx="4720375" cy="65707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44" y="2511380"/>
            <a:ext cx="6288999" cy="420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8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Изображения </a:t>
            </a:r>
            <a:r>
              <a:rPr lang="en-US" dirty="0" smtClean="0">
                <a:hlinkClick r:id="rId2"/>
              </a:rPr>
              <a:t>http://www.rbcu.ru</a:t>
            </a:r>
            <a:endParaRPr lang="ru-RU" dirty="0" smtClean="0"/>
          </a:p>
          <a:p>
            <a:r>
              <a:rPr lang="ru-RU" dirty="0" smtClean="0"/>
              <a:t>Голоса птиц можно найти здесь </a:t>
            </a:r>
            <a:r>
              <a:rPr lang="en-US" dirty="0" smtClean="0">
                <a:hlinkClick r:id="rId3"/>
              </a:rPr>
              <a:t>http://www.makedonsky.ru</a:t>
            </a:r>
            <a:endParaRPr lang="ru-RU" dirty="0" smtClean="0"/>
          </a:p>
          <a:p>
            <a:r>
              <a:rPr lang="ru-RU" dirty="0" smtClean="0"/>
              <a:t>Природные ресурсы Республики Северная Осетия-Алания: в 18 т. / М-во охраны </a:t>
            </a:r>
            <a:r>
              <a:rPr lang="ru-RU" dirty="0" err="1" smtClean="0"/>
              <a:t>окруж</a:t>
            </a:r>
            <a:r>
              <a:rPr lang="ru-RU" dirty="0" smtClean="0"/>
              <a:t>. Среды РСО-А – Владикавказ: Проект-Пресс, 1998, </a:t>
            </a:r>
            <a:r>
              <a:rPr lang="ru-RU" smtClean="0"/>
              <a:t>Т.3 Животный мир.- 2000; с.62 – 194.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502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2876550" cy="1056067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Сорока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5645" y="1056068"/>
            <a:ext cx="8274813" cy="552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6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2587580" cy="99167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Сойка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0947" y="850006"/>
            <a:ext cx="7688004" cy="579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4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4944414" cy="1120461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Воробей полевой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8068" y="1120463"/>
            <a:ext cx="8350523" cy="556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4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4828504" cy="1004551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Синица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4581" y="949344"/>
            <a:ext cx="7811842" cy="568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4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9563" y="0"/>
            <a:ext cx="4815625" cy="761365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Синица большая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575" y="940159"/>
            <a:ext cx="7357257" cy="57828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396" y="243106"/>
            <a:ext cx="4348897" cy="647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18559" cy="965915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Дятлы большой и средний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198" y="833675"/>
            <a:ext cx="4497532" cy="58198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559" y="264755"/>
            <a:ext cx="4762500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9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124</Words>
  <Application>Microsoft Office PowerPoint</Application>
  <PresentationFormat>Широкоэкранный</PresentationFormat>
  <Paragraphs>39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Тема Office</vt:lpstr>
      <vt:lpstr>Распространённые виды птиц, обитающие в Моздокском районе</vt:lpstr>
      <vt:lpstr>Ворона серая</vt:lpstr>
      <vt:lpstr>Грач </vt:lpstr>
      <vt:lpstr>Сорока </vt:lpstr>
      <vt:lpstr>Сойка </vt:lpstr>
      <vt:lpstr>Воробей полевой</vt:lpstr>
      <vt:lpstr>Синица московка</vt:lpstr>
      <vt:lpstr>Синица большая</vt:lpstr>
      <vt:lpstr>Дятлы большой и средний</vt:lpstr>
      <vt:lpstr>Соловей южный</vt:lpstr>
      <vt:lpstr>Цапля </vt:lpstr>
      <vt:lpstr>Серый журавль </vt:lpstr>
      <vt:lpstr>Перепел </vt:lpstr>
      <vt:lpstr>Сова ушастая </vt:lpstr>
      <vt:lpstr>Филин </vt:lpstr>
      <vt:lpstr>Сплюшка </vt:lpstr>
      <vt:lpstr>Домовый сыч</vt:lpstr>
      <vt:lpstr>Сизый голубь</vt:lpstr>
      <vt:lpstr>Кольчатая горлица</vt:lpstr>
      <vt:lpstr>Обыкновенная кукушка</vt:lpstr>
      <vt:lpstr>Черный стриж</vt:lpstr>
      <vt:lpstr>Золотистая щурка</vt:lpstr>
      <vt:lpstr>Удод </vt:lpstr>
      <vt:lpstr>Деревенская ласточка</vt:lpstr>
      <vt:lpstr>Полевой жаворонок</vt:lpstr>
      <vt:lpstr>Белая трясогузка</vt:lpstr>
      <vt:lpstr>Обыкновенная иволга</vt:lpstr>
      <vt:lpstr>Обыкновенный  скворец</vt:lpstr>
      <vt:lpstr>Черноголовая славка</vt:lpstr>
      <vt:lpstr>Луговой чекан</vt:lpstr>
      <vt:lpstr>Горихвостка-чернушка</vt:lpstr>
      <vt:lpstr>Зарянка </vt:lpstr>
      <vt:lpstr>Чёрный дрозд</vt:lpstr>
      <vt:lpstr>Зяблик </vt:lpstr>
      <vt:lpstr>Источники: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ПТИЦЫ И ИХ ГОЛОСА</dc:title>
  <dc:creator>xxxxxx</dc:creator>
  <cp:lastModifiedBy>xxxxxx</cp:lastModifiedBy>
  <cp:revision>41</cp:revision>
  <dcterms:created xsi:type="dcterms:W3CDTF">2014-04-07T15:35:49Z</dcterms:created>
  <dcterms:modified xsi:type="dcterms:W3CDTF">2014-04-11T12:01:36Z</dcterms:modified>
</cp:coreProperties>
</file>