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57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0C8CD-F382-4C05-9D60-8EC47F342E5B}" type="doc">
      <dgm:prSet loTypeId="urn:microsoft.com/office/officeart/2005/8/layout/radial4" loCatId="relationship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87618DF-00FA-453C-91D0-EFC4E6228D01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Отдел</a:t>
          </a:r>
        </a:p>
        <a:p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Голосеменные</a:t>
          </a:r>
          <a:endParaRPr lang="ru-RU" sz="16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380DB3-7F18-4695-97F0-EFC2B9D9ABB2}" type="parTrans" cxnId="{7D615272-AC0A-4B0E-8CBB-EA4AC7EB158D}">
      <dgm:prSet/>
      <dgm:spPr/>
      <dgm:t>
        <a:bodyPr/>
        <a:lstStyle/>
        <a:p>
          <a:endParaRPr lang="ru-RU" sz="2000">
            <a:solidFill>
              <a:srgbClr val="C00000"/>
            </a:solidFill>
          </a:endParaRPr>
        </a:p>
      </dgm:t>
    </dgm:pt>
    <dgm:pt modelId="{5F92C616-62C2-4C80-853F-1FA693F888CD}" type="sibTrans" cxnId="{7D615272-AC0A-4B0E-8CBB-EA4AC7EB158D}">
      <dgm:prSet/>
      <dgm:spPr/>
      <dgm:t>
        <a:bodyPr/>
        <a:lstStyle/>
        <a:p>
          <a:endParaRPr lang="ru-RU" sz="2000">
            <a:solidFill>
              <a:srgbClr val="C00000"/>
            </a:solidFill>
          </a:endParaRPr>
        </a:p>
      </dgm:t>
    </dgm:pt>
    <dgm:pt modelId="{F567C42C-9F69-4F6F-95B4-F0872A2715FB}">
      <dgm:prSet phldrT="[Текст]" custT="1"/>
      <dgm:spPr/>
      <dgm:t>
        <a:bodyPr/>
        <a:lstStyle/>
        <a:p>
          <a:r>
            <a:rPr lang="ru-RU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Класс</a:t>
          </a:r>
        </a:p>
        <a:p>
          <a:r>
            <a:rPr lang="ru-RU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Гинкговые</a:t>
          </a:r>
          <a:endParaRPr lang="ru-RU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854A00-ED51-4AA2-B79D-6AB8BE4CAAD7}" type="parTrans" cxnId="{01F480A7-BB7F-459A-B0D6-38F9D6810247}">
      <dgm:prSet/>
      <dgm:spPr/>
      <dgm:t>
        <a:bodyPr/>
        <a:lstStyle/>
        <a:p>
          <a:endParaRPr lang="ru-RU" sz="2000">
            <a:solidFill>
              <a:srgbClr val="C00000"/>
            </a:solidFill>
          </a:endParaRPr>
        </a:p>
      </dgm:t>
    </dgm:pt>
    <dgm:pt modelId="{1A00A918-9616-4FDB-84B8-46F3DC6C050B}" type="sibTrans" cxnId="{01F480A7-BB7F-459A-B0D6-38F9D6810247}">
      <dgm:prSet/>
      <dgm:spPr/>
      <dgm:t>
        <a:bodyPr/>
        <a:lstStyle/>
        <a:p>
          <a:endParaRPr lang="ru-RU" sz="2000">
            <a:solidFill>
              <a:srgbClr val="C00000"/>
            </a:solidFill>
          </a:endParaRPr>
        </a:p>
      </dgm:t>
    </dgm:pt>
    <dgm:pt modelId="{CD9A5FCF-D4BE-4625-BF7D-4B64F0742A35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Класс</a:t>
          </a:r>
        </a:p>
        <a:p>
          <a:r>
            <a: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Хвойные</a:t>
          </a:r>
          <a:endParaRPr lang="ru-RU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7ADD3C-9E0C-4476-9317-B60F7BFE59EB}" type="parTrans" cxnId="{106E12D6-5CAF-4210-8A6F-19D85734E3B4}">
      <dgm:prSet/>
      <dgm:spPr/>
      <dgm:t>
        <a:bodyPr/>
        <a:lstStyle/>
        <a:p>
          <a:endParaRPr lang="ru-RU" sz="2000">
            <a:solidFill>
              <a:srgbClr val="C00000"/>
            </a:solidFill>
          </a:endParaRPr>
        </a:p>
      </dgm:t>
    </dgm:pt>
    <dgm:pt modelId="{99B76FFF-2FDA-4FCB-A401-57954501D881}" type="sibTrans" cxnId="{106E12D6-5CAF-4210-8A6F-19D85734E3B4}">
      <dgm:prSet/>
      <dgm:spPr/>
      <dgm:t>
        <a:bodyPr/>
        <a:lstStyle/>
        <a:p>
          <a:endParaRPr lang="ru-RU" sz="2000">
            <a:solidFill>
              <a:srgbClr val="C00000"/>
            </a:solidFill>
          </a:endParaRPr>
        </a:p>
      </dgm:t>
    </dgm:pt>
    <dgm:pt modelId="{2DF54C61-7945-441C-93F9-D134CACF1823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Класс</a:t>
          </a:r>
        </a:p>
        <a:p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Саговниковые</a:t>
          </a:r>
          <a:endParaRPr lang="ru-RU" sz="16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AE3AC5-9985-4B24-8B74-B107F29F08A2}" type="parTrans" cxnId="{150B91CE-88E1-4B67-BCC7-20559976D67F}">
      <dgm:prSet/>
      <dgm:spPr/>
      <dgm:t>
        <a:bodyPr/>
        <a:lstStyle/>
        <a:p>
          <a:endParaRPr lang="ru-RU" sz="2000">
            <a:solidFill>
              <a:srgbClr val="C00000"/>
            </a:solidFill>
          </a:endParaRPr>
        </a:p>
      </dgm:t>
    </dgm:pt>
    <dgm:pt modelId="{12F9BC7E-EC84-41EC-8E59-F6275A0CED6A}" type="sibTrans" cxnId="{150B91CE-88E1-4B67-BCC7-20559976D67F}">
      <dgm:prSet/>
      <dgm:spPr/>
      <dgm:t>
        <a:bodyPr/>
        <a:lstStyle/>
        <a:p>
          <a:endParaRPr lang="ru-RU" sz="2000">
            <a:solidFill>
              <a:srgbClr val="C00000"/>
            </a:solidFill>
          </a:endParaRPr>
        </a:p>
      </dgm:t>
    </dgm:pt>
    <dgm:pt modelId="{000789B0-1600-465F-BCBD-43CCA8EC10DE}">
      <dgm:prSet phldrT="[Текст]" custT="1"/>
      <dgm:spPr/>
      <dgm:t>
        <a:bodyPr/>
        <a:lstStyle/>
        <a:p>
          <a:r>
            <a:rPr lang="ru-RU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Класс</a:t>
          </a:r>
        </a:p>
        <a:p>
          <a:r>
            <a:rPr lang="ru-RU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Гнетовые</a:t>
          </a:r>
          <a:endParaRPr lang="ru-RU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39B3E4-436D-49C6-932F-71835CAC62AC}" type="parTrans" cxnId="{AB992313-E45A-4F42-B75F-ECEDD17DD3B0}">
      <dgm:prSet/>
      <dgm:spPr/>
      <dgm:t>
        <a:bodyPr/>
        <a:lstStyle/>
        <a:p>
          <a:endParaRPr lang="ru-RU" sz="2000">
            <a:solidFill>
              <a:srgbClr val="C00000"/>
            </a:solidFill>
          </a:endParaRPr>
        </a:p>
      </dgm:t>
    </dgm:pt>
    <dgm:pt modelId="{4DFA3064-D3DF-4909-899C-EA0F668B0FC4}" type="sibTrans" cxnId="{AB992313-E45A-4F42-B75F-ECEDD17DD3B0}">
      <dgm:prSet/>
      <dgm:spPr/>
      <dgm:t>
        <a:bodyPr/>
        <a:lstStyle/>
        <a:p>
          <a:endParaRPr lang="ru-RU" sz="2000">
            <a:solidFill>
              <a:srgbClr val="C00000"/>
            </a:solidFill>
          </a:endParaRPr>
        </a:p>
      </dgm:t>
    </dgm:pt>
    <dgm:pt modelId="{0C413649-DBAB-4BA8-94ED-BC2A042B1B5A}" type="pres">
      <dgm:prSet presAssocID="{3B90C8CD-F382-4C05-9D60-8EC47F342E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E1C84-267E-4558-AEA9-962F63C5A2E8}" type="pres">
      <dgm:prSet presAssocID="{187618DF-00FA-453C-91D0-EFC4E6228D01}" presName="centerShape" presStyleLbl="node0" presStyleIdx="0" presStyleCnt="1" custScaleX="112344" custScaleY="168323"/>
      <dgm:spPr/>
      <dgm:t>
        <a:bodyPr/>
        <a:lstStyle/>
        <a:p>
          <a:endParaRPr lang="ru-RU"/>
        </a:p>
      </dgm:t>
    </dgm:pt>
    <dgm:pt modelId="{88F83734-F243-456F-9773-E6E05829EED4}" type="pres">
      <dgm:prSet presAssocID="{C0854A00-ED51-4AA2-B79D-6AB8BE4CAAD7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38265261-13D1-45EC-8B99-C568EA4F4DF8}" type="pres">
      <dgm:prSet presAssocID="{F567C42C-9F69-4F6F-95B4-F0872A2715FB}" presName="node" presStyleLbl="node1" presStyleIdx="0" presStyleCnt="4" custScaleY="159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79DE1-0B49-4797-A2E5-9889C2724A72}" type="pres">
      <dgm:prSet presAssocID="{0F7ADD3C-9E0C-4476-9317-B60F7BFE59EB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084FA22D-C91F-4361-8347-8646F86BE6A9}" type="pres">
      <dgm:prSet presAssocID="{CD9A5FCF-D4BE-4625-BF7D-4B64F0742A35}" presName="node" presStyleLbl="node1" presStyleIdx="1" presStyleCnt="4" custScaleY="154023" custRadScaleRad="140777" custRadScaleInc="22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63294-B2C2-4261-9ECF-C0E595D89217}" type="pres">
      <dgm:prSet presAssocID="{31AE3AC5-9985-4B24-8B74-B107F29F08A2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A8C774B2-5929-4A8E-99B5-4AB5CCD3B195}" type="pres">
      <dgm:prSet presAssocID="{2DF54C61-7945-441C-93F9-D134CACF1823}" presName="node" presStyleLbl="node1" presStyleIdx="2" presStyleCnt="4" custScaleX="91555" custScaleY="166700" custRadScaleRad="128329" custRadScaleInc="-12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85FAD-FAF6-429A-8716-E039555773E9}" type="pres">
      <dgm:prSet presAssocID="{F939B3E4-436D-49C6-932F-71835CAC62AC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CB5C3098-7783-45AF-828B-D06E3F182486}" type="pres">
      <dgm:prSet presAssocID="{000789B0-1600-465F-BCBD-43CCA8EC10DE}" presName="node" presStyleLbl="node1" presStyleIdx="3" presStyleCnt="4" custScaleY="159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992313-E45A-4F42-B75F-ECEDD17DD3B0}" srcId="{187618DF-00FA-453C-91D0-EFC4E6228D01}" destId="{000789B0-1600-465F-BCBD-43CCA8EC10DE}" srcOrd="3" destOrd="0" parTransId="{F939B3E4-436D-49C6-932F-71835CAC62AC}" sibTransId="{4DFA3064-D3DF-4909-899C-EA0F668B0FC4}"/>
    <dgm:cxn modelId="{0779443D-AEE6-4B74-8E37-28177F606DAD}" type="presOf" srcId="{C0854A00-ED51-4AA2-B79D-6AB8BE4CAAD7}" destId="{88F83734-F243-456F-9773-E6E05829EED4}" srcOrd="0" destOrd="0" presId="urn:microsoft.com/office/officeart/2005/8/layout/radial4"/>
    <dgm:cxn modelId="{BBC9981B-4E91-4F35-A1E8-EF61250BD4EF}" type="presOf" srcId="{187618DF-00FA-453C-91D0-EFC4E6228D01}" destId="{E66E1C84-267E-4558-AEA9-962F63C5A2E8}" srcOrd="0" destOrd="0" presId="urn:microsoft.com/office/officeart/2005/8/layout/radial4"/>
    <dgm:cxn modelId="{DF85AB03-F1A0-4452-BB4F-E099651BDC6F}" type="presOf" srcId="{F939B3E4-436D-49C6-932F-71835CAC62AC}" destId="{43B85FAD-FAF6-429A-8716-E039555773E9}" srcOrd="0" destOrd="0" presId="urn:microsoft.com/office/officeart/2005/8/layout/radial4"/>
    <dgm:cxn modelId="{7D615272-AC0A-4B0E-8CBB-EA4AC7EB158D}" srcId="{3B90C8CD-F382-4C05-9D60-8EC47F342E5B}" destId="{187618DF-00FA-453C-91D0-EFC4E6228D01}" srcOrd="0" destOrd="0" parTransId="{43380DB3-7F18-4695-97F0-EFC2B9D9ABB2}" sibTransId="{5F92C616-62C2-4C80-853F-1FA693F888CD}"/>
    <dgm:cxn modelId="{BABC986C-0759-4FCC-BBD4-725BE1E15086}" type="presOf" srcId="{F567C42C-9F69-4F6F-95B4-F0872A2715FB}" destId="{38265261-13D1-45EC-8B99-C568EA4F4DF8}" srcOrd="0" destOrd="0" presId="urn:microsoft.com/office/officeart/2005/8/layout/radial4"/>
    <dgm:cxn modelId="{106E12D6-5CAF-4210-8A6F-19D85734E3B4}" srcId="{187618DF-00FA-453C-91D0-EFC4E6228D01}" destId="{CD9A5FCF-D4BE-4625-BF7D-4B64F0742A35}" srcOrd="1" destOrd="0" parTransId="{0F7ADD3C-9E0C-4476-9317-B60F7BFE59EB}" sibTransId="{99B76FFF-2FDA-4FCB-A401-57954501D881}"/>
    <dgm:cxn modelId="{339C95EA-A9CC-48A3-884A-8F49D97A45B4}" type="presOf" srcId="{000789B0-1600-465F-BCBD-43CCA8EC10DE}" destId="{CB5C3098-7783-45AF-828B-D06E3F182486}" srcOrd="0" destOrd="0" presId="urn:microsoft.com/office/officeart/2005/8/layout/radial4"/>
    <dgm:cxn modelId="{E690A231-DFCF-4912-9CA0-0C696D209247}" type="presOf" srcId="{2DF54C61-7945-441C-93F9-D134CACF1823}" destId="{A8C774B2-5929-4A8E-99B5-4AB5CCD3B195}" srcOrd="0" destOrd="0" presId="urn:microsoft.com/office/officeart/2005/8/layout/radial4"/>
    <dgm:cxn modelId="{01F480A7-BB7F-459A-B0D6-38F9D6810247}" srcId="{187618DF-00FA-453C-91D0-EFC4E6228D01}" destId="{F567C42C-9F69-4F6F-95B4-F0872A2715FB}" srcOrd="0" destOrd="0" parTransId="{C0854A00-ED51-4AA2-B79D-6AB8BE4CAAD7}" sibTransId="{1A00A918-9616-4FDB-84B8-46F3DC6C050B}"/>
    <dgm:cxn modelId="{13110D8A-D2FB-4476-96AB-614E3A0E3184}" type="presOf" srcId="{CD9A5FCF-D4BE-4625-BF7D-4B64F0742A35}" destId="{084FA22D-C91F-4361-8347-8646F86BE6A9}" srcOrd="0" destOrd="0" presId="urn:microsoft.com/office/officeart/2005/8/layout/radial4"/>
    <dgm:cxn modelId="{12636275-382B-42C3-8E7B-01FD869EBD31}" type="presOf" srcId="{31AE3AC5-9985-4B24-8B74-B107F29F08A2}" destId="{34263294-B2C2-4261-9ECF-C0E595D89217}" srcOrd="0" destOrd="0" presId="urn:microsoft.com/office/officeart/2005/8/layout/radial4"/>
    <dgm:cxn modelId="{4657AD5C-CD37-4B7D-8050-661C291A69AC}" type="presOf" srcId="{0F7ADD3C-9E0C-4476-9317-B60F7BFE59EB}" destId="{D4C79DE1-0B49-4797-A2E5-9889C2724A72}" srcOrd="0" destOrd="0" presId="urn:microsoft.com/office/officeart/2005/8/layout/radial4"/>
    <dgm:cxn modelId="{150B91CE-88E1-4B67-BCC7-20559976D67F}" srcId="{187618DF-00FA-453C-91D0-EFC4E6228D01}" destId="{2DF54C61-7945-441C-93F9-D134CACF1823}" srcOrd="2" destOrd="0" parTransId="{31AE3AC5-9985-4B24-8B74-B107F29F08A2}" sibTransId="{12F9BC7E-EC84-41EC-8E59-F6275A0CED6A}"/>
    <dgm:cxn modelId="{4CE1356E-1B8D-499F-AE14-46CDCC7D3AAA}" type="presOf" srcId="{3B90C8CD-F382-4C05-9D60-8EC47F342E5B}" destId="{0C413649-DBAB-4BA8-94ED-BC2A042B1B5A}" srcOrd="0" destOrd="0" presId="urn:microsoft.com/office/officeart/2005/8/layout/radial4"/>
    <dgm:cxn modelId="{24F0DD20-7465-4F0E-AF72-E411F8D62795}" type="presParOf" srcId="{0C413649-DBAB-4BA8-94ED-BC2A042B1B5A}" destId="{E66E1C84-267E-4558-AEA9-962F63C5A2E8}" srcOrd="0" destOrd="0" presId="urn:microsoft.com/office/officeart/2005/8/layout/radial4"/>
    <dgm:cxn modelId="{57CE2E58-5D3E-48D4-A2DB-2A73DB0EE0A5}" type="presParOf" srcId="{0C413649-DBAB-4BA8-94ED-BC2A042B1B5A}" destId="{88F83734-F243-456F-9773-E6E05829EED4}" srcOrd="1" destOrd="0" presId="urn:microsoft.com/office/officeart/2005/8/layout/radial4"/>
    <dgm:cxn modelId="{B0D13D07-249F-4A4C-BC8A-9B7999FB632C}" type="presParOf" srcId="{0C413649-DBAB-4BA8-94ED-BC2A042B1B5A}" destId="{38265261-13D1-45EC-8B99-C568EA4F4DF8}" srcOrd="2" destOrd="0" presId="urn:microsoft.com/office/officeart/2005/8/layout/radial4"/>
    <dgm:cxn modelId="{12EA4D2B-7DCD-48F0-9696-FCDB87D595D6}" type="presParOf" srcId="{0C413649-DBAB-4BA8-94ED-BC2A042B1B5A}" destId="{D4C79DE1-0B49-4797-A2E5-9889C2724A72}" srcOrd="3" destOrd="0" presId="urn:microsoft.com/office/officeart/2005/8/layout/radial4"/>
    <dgm:cxn modelId="{95CB0637-547A-46F7-861B-B359CA689FD9}" type="presParOf" srcId="{0C413649-DBAB-4BA8-94ED-BC2A042B1B5A}" destId="{084FA22D-C91F-4361-8347-8646F86BE6A9}" srcOrd="4" destOrd="0" presId="urn:microsoft.com/office/officeart/2005/8/layout/radial4"/>
    <dgm:cxn modelId="{C6054871-F93D-4FED-B03C-6CACCA249F8A}" type="presParOf" srcId="{0C413649-DBAB-4BA8-94ED-BC2A042B1B5A}" destId="{34263294-B2C2-4261-9ECF-C0E595D89217}" srcOrd="5" destOrd="0" presId="urn:microsoft.com/office/officeart/2005/8/layout/radial4"/>
    <dgm:cxn modelId="{324E2CAB-BA88-4CDA-862E-7C61BA0E7800}" type="presParOf" srcId="{0C413649-DBAB-4BA8-94ED-BC2A042B1B5A}" destId="{A8C774B2-5929-4A8E-99B5-4AB5CCD3B195}" srcOrd="6" destOrd="0" presId="urn:microsoft.com/office/officeart/2005/8/layout/radial4"/>
    <dgm:cxn modelId="{ABCFE6FC-E80A-42E5-BDF6-BC66BCA43277}" type="presParOf" srcId="{0C413649-DBAB-4BA8-94ED-BC2A042B1B5A}" destId="{43B85FAD-FAF6-429A-8716-E039555773E9}" srcOrd="7" destOrd="0" presId="urn:microsoft.com/office/officeart/2005/8/layout/radial4"/>
    <dgm:cxn modelId="{F3DA0547-70ED-464F-87CD-39E47EEC864F}" type="presParOf" srcId="{0C413649-DBAB-4BA8-94ED-BC2A042B1B5A}" destId="{CB5C3098-7783-45AF-828B-D06E3F182486}" srcOrd="8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BC89A4-9B91-4347-9518-BC93D9843D96}" type="datetimeFigureOut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F11267-0AF4-449C-9D5F-CC485AF4F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11267-0AF4-449C-9D5F-CC485AF4F9D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974C-50E5-44D8-9617-23985267950D}" type="datetime1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DE70-7F32-4B2D-8F70-941794A4A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80C4-A517-44CD-9579-BD14A7ADA0B8}" type="datetime1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D9DD-87D4-4D1E-A136-658C416A4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2977-B2EE-4CAF-87AF-62E0CC4CFD5D}" type="datetime1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253DB-CCBE-47CD-B7B6-88A87B4C0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8776F-AF54-4541-A289-F29D0270BEF1}" type="datetime1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1850-AB1D-4314-A0B6-586199722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D38FB-59F2-47E1-A226-75E8564E85BD}" type="datetime1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A66F-DC4B-4923-A2F4-3C31742CB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B212-EC04-46C6-96AA-60E390F2F044}" type="datetime1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5558-307F-44E6-9582-30117EB6C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0D76-D308-4A69-AF1E-829170415C30}" type="datetime1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7FF9B-BFDD-4A5B-8291-E0747CE54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63EB-947D-454B-B467-5E8267161C32}" type="datetime1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62B-223C-4D89-AEED-87E1D71C3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EE23-8DF9-4433-9544-3FB22BDD0FAB}" type="datetime1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1C15-9F87-4F61-A937-659C0A984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BC7A-6233-422E-AFD4-651AC7691D79}" type="datetime1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EF52-F940-4378-AA5D-27FC1B314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CB0C-A1F4-4454-BE71-D88FBF381CA2}" type="datetime1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ACF9-2927-4CD1-8382-1D26F6854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F30CC1-3B30-44A2-89DE-F5891DBF82CB}" type="datetime1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C804F7-8B99-4482-A4B9-CDBA146C8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04" y="5715008"/>
            <a:ext cx="5947214" cy="276226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005828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642938" y="6096001"/>
            <a:ext cx="5829300" cy="1960033"/>
          </a:xfrm>
        </p:spPr>
        <p:txBody>
          <a:bodyPr/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Хвойная аптека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33" y="190470"/>
            <a:ext cx="6643734" cy="876306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СИСТЕМАТИЧЕСКОЕ ПОЛОЖЕНИЕ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42900" y="2133600"/>
          <a:ext cx="6172200" cy="625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582CA4-FB99-4437-A391-22781306ED4C}" type="datetime1">
              <a:rPr lang="ru-RU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823F-8304-4509-9F69-7DD5CE24EE8C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ЕЛЬ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8776F-AF54-4541-A289-F29D0270BEF1}" type="datetime1">
              <a:rPr lang="ru-RU" smtClean="0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D1850-AB1D-4314-A0B6-586199722AD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Содержимое 7" descr="SAM_1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04" y="2071670"/>
            <a:ext cx="3000396" cy="4000528"/>
          </a:xfrm>
          <a:ln w="76200"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44" y="5143504"/>
            <a:ext cx="4061377" cy="3663548"/>
          </a:xfrm>
          <a:prstGeom prst="rect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СОСНА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AM_1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8" y="1928793"/>
            <a:ext cx="3214710" cy="4286280"/>
          </a:xfrm>
          <a:ln w="76200"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8776F-AF54-4541-A289-F29D0270BEF1}" type="datetime1">
              <a:rPr lang="ru-RU" smtClean="0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D1850-AB1D-4314-A0B6-586199722AD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Содержимое 5" descr="SAM_1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71678" y="4857752"/>
            <a:ext cx="4522820" cy="3749305"/>
          </a:xfrm>
          <a:prstGeom prst="rect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ПИХТА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8776F-AF54-4541-A289-F29D0270BEF1}" type="datetime1">
              <a:rPr lang="ru-RU" smtClean="0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D1850-AB1D-4314-A0B6-586199722AD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217" y="2133600"/>
            <a:ext cx="4525566" cy="6034088"/>
          </a:xfrm>
          <a:prstGeom prst="rect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ЛИСТВЕННИЦА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8776F-AF54-4541-A289-F29D0270BEF1}" type="datetime1">
              <a:rPr lang="ru-RU" smtClean="0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D1850-AB1D-4314-A0B6-586199722AD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12" y="2143108"/>
            <a:ext cx="4109442" cy="2575446"/>
          </a:xfrm>
          <a:prstGeom prst="rect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4860032"/>
            <a:ext cx="5717540" cy="3814445"/>
          </a:xfrm>
          <a:prstGeom prst="rect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МОЖЖЕВЕЛЬНИК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8776F-AF54-4541-A289-F29D0270BEF1}" type="datetime1">
              <a:rPr lang="ru-RU" smtClean="0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D1850-AB1D-4314-A0B6-586199722AD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3000364"/>
            <a:ext cx="6315076" cy="4429156"/>
          </a:xfrm>
          <a:prstGeom prst="rect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ТУЯ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AM_1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2836069"/>
            <a:ext cx="6172200" cy="4629150"/>
          </a:xfrm>
          <a:ln w="76200"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8776F-AF54-4541-A289-F29D0270BEF1}" type="datetime1">
              <a:rPr lang="ru-RU" smtClean="0"/>
              <a:pPr>
                <a:defRPr/>
              </a:pPr>
              <a:t>23.12.2011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D1850-AB1D-4314-A0B6-586199722AD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основый лес">
  <a:themeElements>
    <a:clrScheme name="Другая 48">
      <a:dk1>
        <a:srgbClr val="3366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Сосновый лес</Template>
  <TotalTime>48</TotalTime>
  <Words>35</Words>
  <Application>Microsoft Office PowerPoint</Application>
  <PresentationFormat>Экран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Сосновый лес</vt:lpstr>
      <vt:lpstr>Хвойная аптека</vt:lpstr>
      <vt:lpstr>СИСТЕМАТИЧЕСКОЕ ПОЛОЖЕНИЕ</vt:lpstr>
      <vt:lpstr>ЕЛЬ</vt:lpstr>
      <vt:lpstr>СОСНА</vt:lpstr>
      <vt:lpstr>ПИХТА</vt:lpstr>
      <vt:lpstr>ЛИСТВЕННИЦА</vt:lpstr>
      <vt:lpstr>МОЖЖЕВЕЛЬНИК</vt:lpstr>
      <vt:lpstr>ТУЯ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Хвойная аптека</dc:title>
  <dc:creator>пк</dc:creator>
  <dc:description>http://aida.ucoz.ru</dc:description>
  <cp:lastModifiedBy>пк</cp:lastModifiedBy>
  <cp:revision>21</cp:revision>
  <dcterms:created xsi:type="dcterms:W3CDTF">2011-12-22T19:29:50Z</dcterms:created>
  <dcterms:modified xsi:type="dcterms:W3CDTF">2011-12-23T16:22:51Z</dcterms:modified>
  <cp:category>шаблоны к Powerpoint</cp:category>
</cp:coreProperties>
</file>