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78" r:id="rId8"/>
    <p:sldId id="279" r:id="rId9"/>
    <p:sldId id="264" r:id="rId10"/>
    <p:sldId id="267" r:id="rId11"/>
    <p:sldId id="268" r:id="rId12"/>
    <p:sldId id="269" r:id="rId13"/>
    <p:sldId id="270" r:id="rId14"/>
    <p:sldId id="271" r:id="rId15"/>
    <p:sldId id="280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02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144F4A3-B664-4B33-846D-693A5DA747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890751C-230C-4B24-9867-FFDD43FC8D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1_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AF92CC1-5ABB-4065-A029-7CA2AFDBBD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C2BB721-C214-4503-8541-518653853C24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CDBA61A-6C05-42C9-82C5-F84967E049D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785794"/>
            <a:ext cx="7715304" cy="235745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Этапы развития жизни 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Земле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286388"/>
            <a:ext cx="7406640" cy="114300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Подготовила учитель биологии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МБОУ ООШ п.Тельмана </a:t>
            </a:r>
          </a:p>
          <a:p>
            <a:pPr algn="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Стефутина Ирина Викторовна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Ордовикский период</a:t>
            </a:r>
          </a:p>
        </p:txBody>
      </p:sp>
      <p:sp>
        <p:nvSpPr>
          <p:cNvPr id="931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57620" y="1428736"/>
            <a:ext cx="4929222" cy="4495800"/>
          </a:xfrm>
        </p:spPr>
        <p:txBody>
          <a:bodyPr>
            <a:normAutofit fontScale="92500"/>
          </a:bodyPr>
          <a:lstStyle/>
          <a:p>
            <a:r>
              <a:rPr lang="ru-RU" sz="2800" i="1" u="sng" dirty="0" smtClean="0"/>
              <a:t> </a:t>
            </a:r>
            <a:r>
              <a:rPr lang="ru-RU" sz="2800" i="1" u="sng" dirty="0"/>
              <a:t>Условия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повышается средняя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температура, интенсивное горообразование.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  <a:p>
            <a:pPr>
              <a:buFont typeface="Arial" pitchFamily="34" charset="0"/>
              <a:buNone/>
            </a:pPr>
            <a:endParaRPr lang="ru-RU" sz="2800" dirty="0"/>
          </a:p>
          <a:p>
            <a:r>
              <a:rPr lang="ru-RU" sz="2800" i="1" u="sng" dirty="0"/>
              <a:t>Жизнь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появляются первые позвоночные- бесчелюстные, исключительное разнообразие водорослей.</a:t>
            </a:r>
          </a:p>
        </p:txBody>
      </p:sp>
      <p:pic>
        <p:nvPicPr>
          <p:cNvPr id="93190" name="Picture 6" descr="BD10970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571612"/>
            <a:ext cx="3071834" cy="42862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Силурийский период</a:t>
            </a:r>
          </a:p>
        </p:txBody>
      </p:sp>
      <p:sp>
        <p:nvSpPr>
          <p:cNvPr id="6759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643306" y="1285860"/>
            <a:ext cx="5199069" cy="5357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i="1" u="sng" dirty="0" smtClean="0"/>
              <a:t>Условия</a:t>
            </a:r>
            <a:r>
              <a:rPr lang="ru-RU" sz="2800" dirty="0" smtClean="0"/>
              <a:t>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горообразование (Скандинавские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Саяны), возникновение первых коралловых рифов.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</a:pPr>
            <a:r>
              <a:rPr lang="ru-RU" sz="2800" i="1" u="sng" dirty="0"/>
              <a:t>Жизнь: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появляются древнейшие рыбы и первые дышащие атмосферным воздухом наземные животные- скорпионы. Выход растений на сушу- появляются псилофиты.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67591" name="Picture 7" descr="BD10916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2125" y="1917700"/>
            <a:ext cx="3079743" cy="1797050"/>
          </a:xfrm>
        </p:spPr>
      </p:pic>
      <p:pic>
        <p:nvPicPr>
          <p:cNvPr id="67592" name="Picture 8" descr="AN0130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1" y="3860800"/>
            <a:ext cx="3033703" cy="2308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Девонский период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86182" y="1285860"/>
            <a:ext cx="5000660" cy="5286412"/>
          </a:xfrm>
        </p:spPr>
        <p:txBody>
          <a:bodyPr>
            <a:noAutofit/>
          </a:bodyPr>
          <a:lstStyle/>
          <a:p>
            <a:r>
              <a:rPr lang="ru-RU" sz="2800" i="1" u="sng" dirty="0"/>
              <a:t>Условия: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оледенение на юге Америки и Африки, полное освобождение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 моря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Сибири и Восточной Европы.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r>
              <a:rPr lang="ru-RU" sz="2800" i="1" u="sng" dirty="0"/>
              <a:t>Жизнь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разнообразие рыб, возникновение основных групп споровых растений, освоение членистоногими суши, первые наземные позвоночные-стегоцефалы. </a:t>
            </a:r>
          </a:p>
        </p:txBody>
      </p:sp>
      <p:pic>
        <p:nvPicPr>
          <p:cNvPr id="16398" name="Picture 14" descr="AN0261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3240087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8" grpId="1"/>
      <p:bldP spid="16389" grpId="0" build="p"/>
      <p:bldP spid="16389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Каменноугольный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929058" y="1285860"/>
            <a:ext cx="4757742" cy="4810140"/>
          </a:xfrm>
        </p:spPr>
        <p:txBody>
          <a:bodyPr>
            <a:noAutofit/>
          </a:bodyPr>
          <a:lstStyle/>
          <a:p>
            <a:r>
              <a:rPr lang="ru-RU" sz="2800" i="1" u="sng" dirty="0"/>
              <a:t>Условия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всемирное распространение лесных болот, обширное оледенение южных континентов, горообразование(Урал, Альпы, Кордильеры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u="sng" dirty="0" smtClean="0"/>
          </a:p>
          <a:p>
            <a:r>
              <a:rPr lang="ru-RU" sz="2800" i="1" u="sng" dirty="0" smtClean="0"/>
              <a:t>Жизнь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расцвет земноводных, появление первых рептилий и хвойных растений.</a:t>
            </a:r>
          </a:p>
        </p:txBody>
      </p:sp>
      <p:pic>
        <p:nvPicPr>
          <p:cNvPr id="34835" name="Picture 19" descr="PH00780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50070"/>
            <a:ext cx="3749671" cy="39753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Пермский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2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57620" y="1285860"/>
            <a:ext cx="4833942" cy="5072098"/>
          </a:xfrm>
        </p:spPr>
        <p:txBody>
          <a:bodyPr>
            <a:normAutofit/>
          </a:bodyPr>
          <a:lstStyle/>
          <a:p>
            <a:r>
              <a:rPr lang="ru-RU" sz="2800" i="1" u="sng" dirty="0"/>
              <a:t>Условия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резкая зональность климата, отступление морей и формирование полузамкнутых водоёмов.</a:t>
            </a:r>
          </a:p>
          <a:p>
            <a:pPr>
              <a:buNone/>
            </a:pPr>
            <a:endParaRPr lang="ru-RU" sz="2800" dirty="0"/>
          </a:p>
          <a:p>
            <a:r>
              <a:rPr lang="ru-RU" sz="2800" i="1" u="sng" dirty="0"/>
              <a:t>Жизнь</a:t>
            </a:r>
            <a:r>
              <a:rPr lang="ru-RU" sz="2800" dirty="0"/>
              <a:t>: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быстрое развитие рептилий, исчезновение лесов карбона, распространение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хвойных.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0302" name="Picture 14" descr="BD19541_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000240"/>
            <a:ext cx="3286148" cy="29650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172560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Мезозой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делится на 3 периода: триасовый, юрский и меловой.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00100" y="1928802"/>
            <a:ext cx="8143900" cy="457203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400" i="1" u="sng" dirty="0"/>
              <a:t>Древность эры:</a:t>
            </a:r>
            <a:r>
              <a:rPr lang="ru-RU" sz="2400" i="1" dirty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251 млн. до 65 млн. лет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назад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i="1" u="sng" dirty="0" smtClean="0"/>
          </a:p>
          <a:p>
            <a:pPr>
              <a:buFontTx/>
              <a:buNone/>
            </a:pPr>
            <a:r>
              <a:rPr lang="ru-RU" sz="2400" i="1" u="sng" dirty="0" smtClean="0"/>
              <a:t>Условия</a:t>
            </a:r>
            <a:r>
              <a:rPr lang="ru-RU" sz="2400" dirty="0"/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основных контуров современных материков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горообразование 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периферии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Тихого, Атлантического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Индийского  океанов. Климат был тёплым на протяжении всего временного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2400" dirty="0"/>
          </a:p>
          <a:p>
            <a:pPr>
              <a:buFontTx/>
              <a:buNone/>
            </a:pPr>
            <a:r>
              <a:rPr lang="ru-RU" sz="2400" i="1" u="sng" dirty="0"/>
              <a:t>Жизнь</a:t>
            </a:r>
            <a:r>
              <a:rPr lang="ru-RU" sz="2400" dirty="0"/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концу эры основная часть видового разнообразия жизни приблизилась к современному её состоянию.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Триасовый период</a:t>
            </a:r>
            <a:endParaRPr lang="ru-RU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4" y="1142984"/>
            <a:ext cx="4819654" cy="4981591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i="1" u="sng" dirty="0"/>
              <a:t>Условия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сглаживание температурных различий, движение материков.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800" i="1" u="sng" dirty="0"/>
              <a:t>Жизнь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расцвет рептилий, возникновение первых млекопитающих, настоящих костистых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рыб.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799" name="Picture 7" descr="BD10795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928934"/>
            <a:ext cx="3714776" cy="164782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Юрский 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24" y="1214422"/>
            <a:ext cx="4038600" cy="507209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i="1" u="sng" dirty="0"/>
              <a:t>Условия</a:t>
            </a:r>
            <a:r>
              <a:rPr lang="ru-RU" dirty="0"/>
              <a:t>:</a:t>
            </a:r>
            <a:r>
              <a:rPr lang="ru-RU" sz="20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засушливый климат в области экватора, движение континентов, формирование Атлантического океана.</a:t>
            </a:r>
          </a:p>
          <a:p>
            <a:pPr>
              <a:lnSpc>
                <a:spcPct val="90000"/>
              </a:lnSpc>
            </a:pPr>
            <a:endParaRPr lang="ru-RU" i="1" u="sng" dirty="0" smtClean="0"/>
          </a:p>
          <a:p>
            <a:pPr>
              <a:lnSpc>
                <a:spcPct val="90000"/>
              </a:lnSpc>
            </a:pPr>
            <a:r>
              <a:rPr lang="ru-RU" i="1" u="sng" dirty="0" smtClean="0"/>
              <a:t>Жизнь</a:t>
            </a:r>
            <a:r>
              <a:rPr lang="ru-RU" dirty="0"/>
              <a:t>:</a:t>
            </a:r>
            <a:r>
              <a:rPr lang="ru-RU" sz="2400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господство пресмыкающихся, появление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первоптиц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археоптерикса, появляется хорошо выраженная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ботанико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географическая зональность.</a:t>
            </a:r>
          </a:p>
        </p:txBody>
      </p:sp>
      <p:pic>
        <p:nvPicPr>
          <p:cNvPr id="163852" name="Picture 12" descr="AN0129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4"/>
            <a:ext cx="337185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112823"/>
          </a:xfrm>
        </p:spPr>
        <p:txBody>
          <a:bodyPr/>
          <a:lstStyle/>
          <a:p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Меловой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500431" y="1428736"/>
            <a:ext cx="5345120" cy="4667264"/>
          </a:xfrm>
        </p:spPr>
        <p:txBody>
          <a:bodyPr>
            <a:noAutofit/>
          </a:bodyPr>
          <a:lstStyle/>
          <a:p>
            <a:r>
              <a:rPr lang="ru-RU" sz="2800" i="1" u="sng" dirty="0"/>
              <a:t>Условия: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похолодание климата, увеличение площади Мирового океана, горообразование( Анды, Гималаи).</a:t>
            </a:r>
          </a:p>
          <a:p>
            <a:endParaRPr lang="ru-RU" sz="2800" dirty="0"/>
          </a:p>
          <a:p>
            <a:r>
              <a:rPr lang="ru-RU" sz="2800" i="1" u="sng" dirty="0"/>
              <a:t>Жизнь: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появление настоящих птиц, а также сумчатых и плацентарных, расцвет насекомых, появляются первые покрытосеменные растения.</a:t>
            </a:r>
          </a:p>
        </p:txBody>
      </p:sp>
      <p:pic>
        <p:nvPicPr>
          <p:cNvPr id="168982" name="Picture 22" descr="BD1088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857520" cy="319355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Кайнозой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Палеогеновый, неогеновый, антропогеновый периоды.</a:t>
            </a:r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29058" y="1643050"/>
            <a:ext cx="4576794" cy="471490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i="1" u="sng" dirty="0"/>
              <a:t>Древность эры:</a:t>
            </a:r>
            <a:r>
              <a:rPr lang="ru-RU" sz="2800" i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60-70млн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 и по сей день.</a:t>
            </a:r>
            <a:endParaRPr lang="ru-RU" sz="2800" dirty="0"/>
          </a:p>
          <a:p>
            <a:pPr>
              <a:buFontTx/>
              <a:buNone/>
            </a:pPr>
            <a:r>
              <a:rPr lang="ru-RU" sz="2800" i="1" u="sng" dirty="0"/>
              <a:t>Условия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смена климата, движение континентов, крупные оледенения Северного полушария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  <a:p>
            <a:pPr>
              <a:buFontTx/>
              <a:buNone/>
            </a:pPr>
            <a:r>
              <a:rPr lang="ru-RU" sz="2800" i="1" u="sng" dirty="0"/>
              <a:t>Жизнь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флора и фауна близки к современным, появляется и развивается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8194" name="Picture 18" descr="JOTUNHEIMEN1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1" y="2143117"/>
            <a:ext cx="3172622" cy="321471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85852" y="333375"/>
            <a:ext cx="7242198" cy="4392613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«Жизнь </a:t>
            </a:r>
            <a:r>
              <a:rPr lang="ru-RU" sz="4800" b="1" i="1" dirty="0">
                <a:latin typeface="Times New Roman" pitchFamily="18" charset="0"/>
                <a:cs typeface="Times New Roman" pitchFamily="18" charset="0"/>
              </a:rPr>
              <a:t>создаёт в окружающей её среде условия, благоприятные для своего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существования».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63938" y="5157788"/>
            <a:ext cx="4095750" cy="863600"/>
          </a:xfrm>
        </p:spPr>
        <p:txBody>
          <a:bodyPr/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В.И.Вернадский.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7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447800"/>
            <a:ext cx="8076464" cy="512447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Усложнение органического мира;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Увеличение биомассы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живых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организмов;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Приспособление организмов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новым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условиям жизни;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Преобразование неживой части биосферы;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Заметна большая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неравномерность в развитии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появлением и развитием одних форм организмов идёт вымирание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других;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Меняется состав атмосферы.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 истории Земли выделяют 6 эр: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Катархей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(«ниже древнейшего);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Архей («древнейший»);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Протерозой («первичная жизнь»);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Палеозой («древняя жизнь»);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Мезозой («средняя жизнь»);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Кайнозой («новая жизнь»).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Архей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4" y="642918"/>
            <a:ext cx="4500594" cy="5929354"/>
          </a:xfrm>
        </p:spPr>
        <p:txBody>
          <a:bodyPr>
            <a:normAutofit/>
          </a:bodyPr>
          <a:lstStyle/>
          <a:p>
            <a:r>
              <a:rPr lang="ru-RU" sz="2400" i="1" u="sng" dirty="0"/>
              <a:t>Древность</a:t>
            </a:r>
            <a:r>
              <a:rPr lang="ru-RU" sz="2400" dirty="0"/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3500 до 2500 ± 100 млн. лет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назад, продолжительность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около 900 млн.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/>
              <a:t>Условия</a:t>
            </a:r>
            <a:r>
              <a:rPr lang="ru-RU" sz="2400" dirty="0"/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Активная вулканическая деятельность, анаэробные условия в мелководном древнем море, постепенное накопление кислорода в результате деятельности фотосинтезирующих прокариот.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dirty="0"/>
              <a:t>Жизнь</a:t>
            </a:r>
            <a:r>
              <a:rPr lang="ru-RU" sz="2400" dirty="0"/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появление первых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клеток.</a:t>
            </a:r>
          </a:p>
          <a:p>
            <a:endParaRPr lang="ru-RU" sz="2400" dirty="0"/>
          </a:p>
        </p:txBody>
      </p:sp>
      <p:pic>
        <p:nvPicPr>
          <p:cNvPr id="65552" name="Picture 16" descr="США_Гавайские острова_Извержение вулкана Килауэа (1959 г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4035423" cy="4587893"/>
          </a:xfrm>
          <a:noFill/>
          <a:ln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0" grpId="1"/>
      <p:bldP spid="65540" grpId="2"/>
      <p:bldP spid="65542" grpId="0" build="p"/>
      <p:bldP spid="65542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76288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Протерозой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57554" y="214290"/>
            <a:ext cx="5786446" cy="6643710"/>
          </a:xfrm>
        </p:spPr>
        <p:txBody>
          <a:bodyPr>
            <a:noAutofit/>
          </a:bodyPr>
          <a:lstStyle/>
          <a:p>
            <a:r>
              <a:rPr lang="ru-RU" sz="2400" i="1" u="sng" dirty="0"/>
              <a:t>Древность</a:t>
            </a:r>
            <a:r>
              <a:rPr lang="ru-RU" sz="2400" dirty="0"/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2600 ± 100 до 650-680 ± 20 млн. лет назад продолжительность около 2000 млн.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/>
          </a:p>
          <a:p>
            <a:r>
              <a:rPr lang="ru-RU" sz="2400" i="1" u="sng" dirty="0"/>
              <a:t>Условия</a:t>
            </a:r>
            <a:r>
              <a:rPr lang="ru-RU" sz="2400" dirty="0"/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планета- голая пустыня,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конце эры содержание кислорода в атмосфере составило около 1%. Начался процесс почвообразования. </a:t>
            </a:r>
            <a:endParaRPr lang="ru-RU" sz="2400" dirty="0"/>
          </a:p>
          <a:p>
            <a:r>
              <a:rPr lang="ru-RU" sz="2400" i="1" u="sng" dirty="0"/>
              <a:t>Жизнь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Расцвет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эукариотных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организмов, по своему разнообразию намного опережающих прокариот.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Появились беспозвоночные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животные, одноклеточные зелёные водоросли, первые представители хордовых- бесчерепные.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многоклеточности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дыхания обусловило прогрессивное развитие гетеротрофов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автотрофов.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36" name="Picture 24" descr="Египет_Синай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28802"/>
            <a:ext cx="3286116" cy="38163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2757478" cy="1417638"/>
          </a:xfrm>
        </p:spPr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Палеозой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latin typeface="Times New Roman" pitchFamily="18" charset="0"/>
                <a:cs typeface="Times New Roman" pitchFamily="18" charset="0"/>
              </a:rPr>
            </a:b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285852" y="1142984"/>
            <a:ext cx="7643866" cy="4987941"/>
          </a:xfrm>
        </p:spPr>
        <p:txBody>
          <a:bodyPr>
            <a:normAutofit/>
          </a:bodyPr>
          <a:lstStyle/>
          <a:p>
            <a:r>
              <a:rPr lang="ru-RU" sz="2400" i="1" u="sng" dirty="0" smtClean="0"/>
              <a:t>Древность:</a:t>
            </a:r>
            <a:r>
              <a:rPr lang="ru-RU" sz="2000" i="1" u="sng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570 ± 20 млн. лет до 230 ± 10 млн. лет назад продолжительность 340 ± 10 млн.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2400" dirty="0"/>
          </a:p>
          <a:p>
            <a:r>
              <a:rPr lang="ru-RU" sz="2400" i="1" u="sng" dirty="0"/>
              <a:t>Условия:</a:t>
            </a:r>
            <a:r>
              <a:rPr lang="ru-RU" sz="2400" dirty="0"/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оледенение сменяется тёплым климатом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Эра активного горообразования, которое проходило во многих местах Земли. </a:t>
            </a:r>
            <a:endParaRPr lang="ru-RU" sz="2400" dirty="0"/>
          </a:p>
          <a:p>
            <a:r>
              <a:rPr lang="ru-RU" sz="2400" i="1" u="sng" dirty="0"/>
              <a:t>Жизнь</a:t>
            </a:r>
            <a:r>
              <a:rPr lang="ru-RU" sz="2400" dirty="0"/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арактеризуется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достаточно большими находками ископаемых организмов. Они свидетельствуют, что в этот период в водной среде соленых и пресных водоемов обитали представители почти всех основных типов и классов беспозвоночных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животных.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964612" cy="1143000"/>
          </a:xfrm>
        </p:spPr>
        <p:txBody>
          <a:bodyPr/>
          <a:lstStyle/>
          <a:p>
            <a:pPr algn="ctr" eaLnBrk="1" hangingPunct="1"/>
            <a:r>
              <a:rPr lang="ru-RU" sz="2400" b="1" i="1" smtClean="0">
                <a:solidFill>
                  <a:srgbClr val="3333CC"/>
                </a:solidFill>
                <a:latin typeface="Arial" pitchFamily="34" charset="0"/>
              </a:rPr>
              <a:t>ВКЛЮЧАЕТ ШЕСТЬ ГЕОЛОГИЧЕСКИХ СИСТЕМ</a:t>
            </a:r>
            <a:r>
              <a:rPr lang="en-US" sz="2400" b="1" i="1" smtClean="0">
                <a:solidFill>
                  <a:srgbClr val="3333CC"/>
                </a:solidFill>
                <a:latin typeface="Arial" pitchFamily="34" charset="0"/>
              </a:rPr>
              <a:t>:</a:t>
            </a:r>
            <a:endParaRPr lang="ru-RU" sz="2400" b="1" i="1" smtClean="0">
              <a:solidFill>
                <a:srgbClr val="3333CC"/>
              </a:solidFill>
              <a:latin typeface="Arial" pitchFamily="34" charset="0"/>
            </a:endParaRPr>
          </a:p>
        </p:txBody>
      </p:sp>
      <p:pic>
        <p:nvPicPr>
          <p:cNvPr id="109571" name="Picture 3" descr="63_12_2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8424862" cy="54006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Кембрийский 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период</a:t>
            </a:r>
          </a:p>
        </p:txBody>
      </p:sp>
      <p:sp>
        <p:nvSpPr>
          <p:cNvPr id="69642" name="Rectangle 10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500562" y="1600200"/>
            <a:ext cx="4643438" cy="4530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/>
          </a:p>
          <a:p>
            <a:r>
              <a:rPr lang="ru-RU" sz="2800" i="1" u="sng" dirty="0"/>
              <a:t>Условия:</a:t>
            </a:r>
            <a:r>
              <a:rPr lang="ru-RU" sz="28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оледенение сменяется тёплым климатом.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i="1" u="sng" dirty="0"/>
              <a:t>Жизнь</a:t>
            </a:r>
            <a:r>
              <a:rPr lang="ru-RU" sz="2800" dirty="0"/>
              <a:t>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расцвет морских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беспозвоночных (трилобиты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), появляются многоклеточные водоросли.</a:t>
            </a:r>
          </a:p>
        </p:txBody>
      </p:sp>
      <p:pic>
        <p:nvPicPr>
          <p:cNvPr id="69644" name="Picture 1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4032250" cy="496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</TotalTime>
  <Words>636</Words>
  <Application>Microsoft Office PowerPoint</Application>
  <PresentationFormat>Экран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Этапы развития жизни  на Земле</vt:lpstr>
      <vt:lpstr>«Жизнь создаёт в окружающей её среде условия, благоприятные для своего существования».</vt:lpstr>
      <vt:lpstr>В истории Земли выделяют 6 эр:</vt:lpstr>
      <vt:lpstr>Слайд 4</vt:lpstr>
      <vt:lpstr>Архей</vt:lpstr>
      <vt:lpstr>Протерозой</vt:lpstr>
      <vt:lpstr>Палеозой </vt:lpstr>
      <vt:lpstr>ВКЛЮЧАЕТ ШЕСТЬ ГЕОЛОГИЧЕСКИХ СИСТЕМ:</vt:lpstr>
      <vt:lpstr>Кембрийский период</vt:lpstr>
      <vt:lpstr>Ордовикский период</vt:lpstr>
      <vt:lpstr>Силурийский период</vt:lpstr>
      <vt:lpstr>Девонский период</vt:lpstr>
      <vt:lpstr>Каменноугольный период</vt:lpstr>
      <vt:lpstr>Пермский  период</vt:lpstr>
      <vt:lpstr>Мезозой делится на 3 периода: триасовый, юрский и меловой. </vt:lpstr>
      <vt:lpstr>Триасовый период</vt:lpstr>
      <vt:lpstr>Юрский  период</vt:lpstr>
      <vt:lpstr>Меловой период</vt:lpstr>
      <vt:lpstr>Кайнозой Палеогеновый, неогеновый, антропогеновый периоды.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развития жизни  на Земле</dc:title>
  <dc:creator>пк</dc:creator>
  <cp:lastModifiedBy>пк</cp:lastModifiedBy>
  <cp:revision>35</cp:revision>
  <dcterms:created xsi:type="dcterms:W3CDTF">2012-01-21T07:45:40Z</dcterms:created>
  <dcterms:modified xsi:type="dcterms:W3CDTF">2012-01-21T10:28:19Z</dcterms:modified>
</cp:coreProperties>
</file>