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6FA10-ABE6-4CE8-815C-C006BFBB6B1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16923-B1B7-43A7-A0BD-AF4B4189F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B042A-926D-484F-9648-1683634993A7}" type="slidenum">
              <a:rPr lang="en-US"/>
              <a:pPr/>
              <a:t>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0FE06A4-0D7F-4488-B692-D10833446AB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DD5097-C76A-4FA1-A390-DC1D19F4B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6A4-0D7F-4488-B692-D10833446AB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097-C76A-4FA1-A390-DC1D19F4B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6A4-0D7F-4488-B692-D10833446AB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097-C76A-4FA1-A390-DC1D19F4B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6A4-0D7F-4488-B692-D10833446AB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097-C76A-4FA1-A390-DC1D19F4B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6A4-0D7F-4488-B692-D10833446AB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097-C76A-4FA1-A390-DC1D19F4B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6A4-0D7F-4488-B692-D10833446AB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097-C76A-4FA1-A390-DC1D19F4B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FE06A4-0D7F-4488-B692-D10833446AB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DD5097-C76A-4FA1-A390-DC1D19F4B0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0FE06A4-0D7F-4488-B692-D10833446AB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DD5097-C76A-4FA1-A390-DC1D19F4B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6A4-0D7F-4488-B692-D10833446AB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097-C76A-4FA1-A390-DC1D19F4B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6A4-0D7F-4488-B692-D10833446AB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097-C76A-4FA1-A390-DC1D19F4B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06A4-0D7F-4488-B692-D10833446AB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097-C76A-4FA1-A390-DC1D19F4B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0FE06A4-0D7F-4488-B692-D10833446AB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DD5097-C76A-4FA1-A390-DC1D19F4B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ЭВОЛЮЦИОННОГО УЧЕНИЯ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 БИОЛОГИИ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357826"/>
            <a:ext cx="6400800" cy="82868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учитель биологии МБОУ ООШ п.Тельмана Стефутина Ирина Викторовна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622" y="327859"/>
            <a:ext cx="7855906" cy="624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7768"/>
          </a:xfrm>
        </p:spPr>
        <p:txBody>
          <a:bodyPr/>
          <a:lstStyle/>
          <a:p>
            <a:r>
              <a:rPr lang="ru-RU" dirty="0" smtClean="0"/>
              <a:t>Предположения об эволюции Ламарк обобщил в 2-х «законах»: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– «закон упражнения и </a:t>
            </a:r>
            <a:r>
              <a:rPr lang="ru-RU" dirty="0" err="1" smtClean="0"/>
              <a:t>неупражнения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2 – «закон наследования приобретенных признаков»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5072098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Сильные стороны теории Ламарка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обоснование роли окружающей среды в изменяемости свойств организмов, доказательство постепенности повышения уровня организации живых существ от простейших до человека и значения в этом процессе длительности времени.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Слабые стороны теории Ламарка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ошибочность взглядов на механизм изменчивости организмов и образование новых видов.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143000"/>
            <a:ext cx="6429420" cy="4357702"/>
          </a:xfrm>
          <a:solidFill>
            <a:srgbClr val="00B0F0"/>
          </a:solidFill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известно более 2млн.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идов эукариот (из них более 500 тыс. видов растений и около 1,5 млн. видов животных) и несколько тысяч видов прокариот.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4292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существующие живые организмы состоят из одних и тех же химических элементов и органических соединений, все сходным образом осуществляют биосинтез и обмен веществ с окружающей средой, используют похожим образом энергию в процессах жизнедеятельности, способны одинаково размножаться.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8329642" cy="417997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объяснить многообразие видов при таком сходстве свойств у живых организмов?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Каким образом возникли сложные организмы?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действием каких сил сформировались у живых организмов приспособительные свойства?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643446"/>
            <a:ext cx="1667078" cy="178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35770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Эволюционное учение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это наука о причинах, движущих силах и общих закономерностях исторического развития живой природы.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28596" y="642918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ИЗМЕНЕНИЕ НАУЧНЫХ ПРЕДСТАВЛЕНИЙ О ПРОИСХОЖДЕНИИ И РАЗВИТИИ ЖИЗНИ НА ЗЕМЛЕ</a:t>
            </a:r>
            <a:endParaRPr lang="ru-RU" sz="2400" b="1" i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42910" y="2071679"/>
            <a:ext cx="2808288" cy="424731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КРЕАЦИОНИЗМ </a:t>
            </a:r>
          </a:p>
          <a:p>
            <a:pPr>
              <a:spcBef>
                <a:spcPct val="50000"/>
              </a:spcBef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(от лат.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creatio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«сотворение»)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Происхождение и многообразие живого мира объясняется божественной волей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3643306" y="3571876"/>
            <a:ext cx="1946273" cy="45719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 type="oval" w="med" len="med"/>
            <a:tailEnd type="triangle" w="med" len="med"/>
          </a:ln>
          <a:effectLst/>
        </p:spPr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643570" y="2000240"/>
            <a:ext cx="3105143" cy="397031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ЭВОЛЮЦИОНИЗМ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зародилась давным-давно и, в результате естественных процессов, разделилась на огромное количество видов</a:t>
            </a:r>
          </a:p>
          <a:p>
            <a:pPr>
              <a:spcBef>
                <a:spcPct val="50000"/>
              </a:spcBef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Основоположник эволюционного учения – Чарльз Дарвин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495800" cy="491802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Опубликовал эволюционную теорию  в 1859 году в книге  «Происхождение  видов»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49488"/>
            <a:ext cx="3063691" cy="41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820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Додарвиновские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гипотезы и теории о развитии органического мира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85786" y="1928802"/>
            <a:ext cx="3184392" cy="714380"/>
          </a:xfrm>
        </p:spPr>
        <p:txBody>
          <a:bodyPr/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Гераклит </a:t>
            </a:r>
          </a:p>
          <a:p>
            <a:pPr algn="ctr"/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072066" y="1857364"/>
            <a:ext cx="3136923" cy="70193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Аристотель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5512" y="2746375"/>
            <a:ext cx="2952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b="11601"/>
          <a:stretch>
            <a:fillRect/>
          </a:stretch>
        </p:blipFill>
        <p:spPr bwMode="auto">
          <a:xfrm>
            <a:off x="4971494" y="2708275"/>
            <a:ext cx="3230621" cy="379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Теория эволюции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Ж-Б.Ламарка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28614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Свою эволюционную теорию Ламарк изложил в 1809 году в труде «Философия зоологии»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</TotalTime>
  <Words>267</Words>
  <Application>Microsoft Office PowerPoint</Application>
  <PresentationFormat>Экран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РАЗВИТИЕ  ЭВОЛЮЦИОННОГО УЧЕНИЯ  В БИОЛОГИИ</vt:lpstr>
      <vt:lpstr>В настоящее время известно более 2млн. видов эукариот (из них более 500 тыс. видов растений и около 1,5 млн. видов животных) и несколько тысяч видов прокариот.</vt:lpstr>
      <vt:lpstr>Все существующие живые организмы состоят из одних и тех же химических элементов и органических соединений, все сходным образом осуществляют биосинтез и обмен веществ с окружающей средой, используют похожим образом энергию в процессах жизнедеятельности, способны одинаково размножаться.</vt:lpstr>
      <vt:lpstr>ПРОБЛЕМА:</vt:lpstr>
      <vt:lpstr>Эволюционное учение – это наука о причинах, движущих силах и общих закономерностях исторического развития живой природы.</vt:lpstr>
      <vt:lpstr>Слайд 6</vt:lpstr>
      <vt:lpstr>Основоположник эволюционного учения – Чарльз Дарвин</vt:lpstr>
      <vt:lpstr>Додарвиновские гипотезы и теории о развитии органического мира</vt:lpstr>
      <vt:lpstr>Теория эволюции Ж-Б.Ламарка</vt:lpstr>
      <vt:lpstr>Слайд 10</vt:lpstr>
      <vt:lpstr>Предположения об эволюции Ламарк обобщил в 2-х «законах»:  1 – «закон упражнения и неупражнения» 2 – «закон наследования приобретенных признаков»</vt:lpstr>
      <vt:lpstr>Сильные стороны теории Ламарка  - обоснование роли окружающей среды в изменяемости свойств организмов, доказательство постепенности повышения уровня организации живых существ от простейших до человека и значения в этом процессе длительности времени.  Слабые стороны теории Ламарка – ошибочность взглядов на механизм изменчивости организмов и образование новых видов.  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ЭВОЛЮЦИОННОГО УЧЕНИЯ  В БИОЛОГИИ</dc:title>
  <dc:creator>пк</dc:creator>
  <cp:lastModifiedBy>пк</cp:lastModifiedBy>
  <cp:revision>25</cp:revision>
  <dcterms:created xsi:type="dcterms:W3CDTF">2012-01-28T18:41:03Z</dcterms:created>
  <dcterms:modified xsi:type="dcterms:W3CDTF">2012-01-29T08:35:09Z</dcterms:modified>
</cp:coreProperties>
</file>