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5B28-0258-4F2F-A760-13C49C65A255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078B-009D-4E76-AB33-B6F52405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518A-0011-4C3E-B3F7-2054438CFB38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F9DD-5C8E-465E-A9EC-5A31B847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B5CC-6D8E-4D2D-BBA9-E56BCB1F3894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EF12-CB89-450F-85F3-686F58AE4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A346-290C-472D-BD10-E0D243FECA84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EA3A-3877-487A-AB6C-6E45BC8AC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1"/>
            <a:ext cx="7000892" cy="1000132"/>
          </a:xfrm>
        </p:spPr>
        <p:txBody>
          <a:bodyPr anchor="t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57892"/>
            <a:ext cx="7000892" cy="857245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EE22-CFF9-48FA-BC91-69B02636490D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2DD7-417B-4E1B-A487-8618ADB26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A248-888B-4E40-8C23-59BF715C1DBC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D834-6427-4F08-914A-2C8A4F4C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946F-56B5-4563-A8EE-174C7A41EEE4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4095-D34A-4AC2-A98E-DF5B47765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0409-7BB6-4380-84EF-183A71CDA2A8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0533-A340-4A4B-B2C2-E1C2579E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BFD6-6D5B-46A7-8CFF-B23CA86BFAC9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FDBF-0693-4A0B-99F8-D4B7BB29F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4EF6-A17C-4F8B-BB4D-899B09734B7F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600-AB1F-4B4E-BCC3-286D1A74C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4282" y="142852"/>
            <a:ext cx="1571636" cy="1214446"/>
          </a:xfrm>
          <a:prstGeom prst="round2DiagRect">
            <a:avLst/>
          </a:prstGeom>
          <a:gradFill>
            <a:gsLst>
              <a:gs pos="9000">
                <a:schemeClr val="accent1">
                  <a:shade val="51000"/>
                  <a:satMod val="130000"/>
                  <a:alpha val="43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42875"/>
            <a:ext cx="6900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057CC-429A-441C-A179-34DACC53A09D}" type="datetimeFigureOut">
              <a:rPr lang="ru-RU"/>
              <a:pPr>
                <a:defRPr/>
              </a:pPr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B30B0-AC8B-422D-B986-E516BCB9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7f9f4a463d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142875"/>
            <a:ext cx="13573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28794" y="1214422"/>
            <a:ext cx="7000924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 Т О Г Е Н Е 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286388"/>
            <a:ext cx="5043478" cy="1357322"/>
          </a:xfrm>
          <a:ln w="762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МБОУ ООШ пос.Тельмана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 НЕДЕЛЬ БЕРЕМЕННОСТИ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Присутствуют все важные части тела ребёнка, хотя они ещё не полностью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заметны глазки, уши, руки и ножки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формироваться мышцы и скелет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всё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усовершенствуется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490" r="55896" b="15733"/>
          <a:stretch>
            <a:fillRect/>
          </a:stretch>
        </p:blipFill>
        <p:spPr>
          <a:xfrm>
            <a:off x="5352939" y="1785926"/>
            <a:ext cx="3507084" cy="3429024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НЕДЕЛЬ БЕРЕМЕННОСТИ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Пальцы на руках и ногах уже имеют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 двигаться в животе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матери, 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этого пока ещё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Сердцебиение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может быть услышано специальным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стетоскопом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важные органы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61203" b="12452"/>
          <a:stretch>
            <a:fillRect/>
          </a:stretch>
        </p:blipFill>
        <p:spPr>
          <a:xfrm>
            <a:off x="5643570" y="1571612"/>
            <a:ext cx="3278719" cy="3737140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НЕДЕЛЬ БЕРЕМЕННОСТИ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 глотать, почки производят мочу, кровь образуется внутри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Сформировавшиеся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мышцы позволяют ребёнку делать полные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пол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0589" b="6154"/>
          <a:stretch>
            <a:fillRect/>
          </a:stretch>
        </p:blipFill>
        <p:spPr>
          <a:xfrm>
            <a:off x="5202595" y="1609975"/>
            <a:ext cx="3655685" cy="353353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 НЕДЕЛЬ БЕРЕМЕННОСТИ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голова, руки и ноги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выглядит прозрачной;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 волосы на голове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малыша становятся всё более скоординированные.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0589" b="6154"/>
          <a:stretch>
            <a:fillRect/>
          </a:stretch>
        </p:blipFill>
        <p:spPr>
          <a:xfrm>
            <a:off x="5414439" y="1714488"/>
            <a:ext cx="3399744" cy="350046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 НЕДЕЛЬ БЕРЕМЕННОСТИ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ребёнка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хорошо видны ушки.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видны все части тела и лицо ребёнка.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моргать, производит хватательные движения и открывает ротик.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0589" b="6154"/>
          <a:stretch>
            <a:fillRect/>
          </a:stretch>
        </p:blipFill>
        <p:spPr>
          <a:xfrm>
            <a:off x="5572132" y="1714489"/>
            <a:ext cx="3387396" cy="327421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 НЕДЕЛЬ БЕРЕМЕННОСТИ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системы органов уже сформированы, и начинается период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 покрыта специальной защитной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смазкой;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дыхательные движения, однако, их недостаточно для выполнения нормальной функции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этому времени мать начинает ощущать движения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возможно определить с помощью УЗИ.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2358" b="6154"/>
          <a:stretch>
            <a:fillRect/>
          </a:stretch>
        </p:blipFill>
        <p:spPr>
          <a:xfrm>
            <a:off x="5643570" y="1714488"/>
            <a:ext cx="3212946" cy="322089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 НЕДЕЛЬ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8291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пальчики, появляется некоторое количество волос на головке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тельце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сосет пальчик и становится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быстрого развития головного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Сердцебиение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 можно выслушать при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стетоскопа;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почки.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ребенка, появившегося на свет в этот срок, все еще мало шансов выжить вне утробы матери.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0589" b="3004"/>
          <a:stretch>
            <a:fillRect/>
          </a:stretch>
        </p:blipFill>
        <p:spPr>
          <a:xfrm>
            <a:off x="5287741" y="1428736"/>
            <a:ext cx="3634664" cy="364333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НЕДЕЛИ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Происходит окостенение слуховых косточек, которые теперь способны проводить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слышит маму: ее дыхание, биение сердца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формироваться жировые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отложения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 интенсивной прибавки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Легкие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развиваются настолько, что ребенок может выжить вне утробы матери, но лишь в условиях палаты интенсивной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таких детей возможны расстройства функционирования органов, что требует длительного нахождения в палате интенсивной терапии.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0589" b="3004"/>
          <a:stretch>
            <a:fillRect/>
          </a:stretch>
        </p:blipFill>
        <p:spPr>
          <a:xfrm>
            <a:off x="5500694" y="1714488"/>
            <a:ext cx="3285128" cy="329296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 НЕДЕЛИ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5286412" cy="475775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реагирует как на внешние звуки, так и на звуки, возникающие внутри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Улучшаются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рефлекторные движения, а движения тела становятся более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сильными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свое развитие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легкие;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теперь засыпает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просыпается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становится красноватой и покрывается морщинками и тонкими волосиками.   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Приблизительно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восемь из десяти детей, рождающихся в этот срок, выживают (в палатах ИТ)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9434" b="6154"/>
          <a:stretch>
            <a:fillRect/>
          </a:stretch>
        </p:blipFill>
        <p:spPr>
          <a:xfrm>
            <a:off x="5697369" y="1500174"/>
            <a:ext cx="2912555" cy="342902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26 НЕДЕЛЬ БЕРЕМЕННОСТИ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ротик становятся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чувствительными;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приоткрываются и способны воспринимать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мозговых импульсов сравнимы с таковыми у  доношенных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девяти из десяти родившихся на этом сроке детей продолжают жить (в палатах ИТ).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7547" b="3004"/>
          <a:stretch>
            <a:fillRect/>
          </a:stretch>
        </p:blipFill>
        <p:spPr>
          <a:xfrm>
            <a:off x="5643570" y="1512080"/>
            <a:ext cx="2928958" cy="341711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86808" cy="4071966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Совокупность преобразований, происходящих в организме  от его зарождения до естественной смерти, называют </a:t>
            </a:r>
            <a:r>
              <a:rPr lang="ru-RU" sz="4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индивидуальным развитием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4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онтогенезом</a:t>
            </a:r>
            <a:r>
              <a:rPr lang="ru-RU" sz="4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28 НЕДЕЛЬ БЕРЕМЕННОСТИ </a:t>
            </a: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Легкие способны дышать обычным воздухом, но помощь медиков все еще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открывает и закрывает глазки, сосет пальчик, плачет и отвечает на внешние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Ритмичное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дыхание и температура тела контролируются головным мозгом (центральной нервной системой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дети, родившиеся с этими сроками, продолжают жить (с помощью медиков).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5896" b="6154"/>
          <a:stretch>
            <a:fillRect/>
          </a:stretch>
        </p:blipFill>
        <p:spPr>
          <a:xfrm>
            <a:off x="5500695" y="1500173"/>
            <a:ext cx="3215768" cy="348231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НЕДЕЛЬ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утолщается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розовеет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контактов между нервными клетками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этого срока ребенок быстро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дети, родившиеся в этот срок, выживают (с помощью медиков).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5896" b="6154"/>
          <a:stretch>
            <a:fillRect/>
          </a:stretch>
        </p:blipFill>
        <p:spPr>
          <a:xfrm>
            <a:off x="5929323" y="1428736"/>
            <a:ext cx="2858578" cy="309551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32 НЕДЕЛИ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Ушки приобретают свою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 во время бодрствования, а во время сна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закрыты;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гладкая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дети, родившиеся в этот срок, живут (только некоторым необходима медицинская помощь).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7665" b="6154"/>
          <a:stretch>
            <a:fillRect/>
          </a:stretch>
        </p:blipFill>
        <p:spPr>
          <a:xfrm>
            <a:off x="6000760" y="1714488"/>
            <a:ext cx="2896502" cy="3267641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 НЕДЕЛИ БЕРЕМЕННОСТИ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Волосы на голове становятся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шелковистыми;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Нарастает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тонус мышц, и ребенок способен поворачивать и поднимать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голову;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все родившиеся в этот срок дети продолжают жить.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9434" b="6154"/>
          <a:stretch>
            <a:fillRect/>
          </a:stretch>
        </p:blipFill>
        <p:spPr>
          <a:xfrm>
            <a:off x="5643570" y="1485430"/>
            <a:ext cx="3143272" cy="370065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 НЕДЕЛЬ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хватательный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реагирует на источник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света;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все дети, родившиеся в этот срок, жизнеспособны.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813" r="59434" b="6154"/>
          <a:stretch>
            <a:fillRect/>
          </a:stretch>
        </p:blipFill>
        <p:spPr>
          <a:xfrm>
            <a:off x="5715008" y="1439328"/>
            <a:ext cx="3071834" cy="361654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38 НЕДЕЛЬ БЕРЕМЕННОСТИ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ребенка (от головы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ягодичек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составляет 30см, а полный рост –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50см, вес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 2,6 до 4кг.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моменту рождения у ребенка развиты более чем 70 разнообразных автоматических рефлекторных движений, необходимых для выживания.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достаточно развит и подготовлен к рождению.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4008" r="66509" b="6154"/>
          <a:stretch>
            <a:fillRect/>
          </a:stretch>
        </p:blipFill>
        <p:spPr>
          <a:xfrm>
            <a:off x="5503952" y="1635253"/>
            <a:ext cx="3140014" cy="315106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429684" cy="450059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животных в постэмбриональном периоде наблюдается прямое и непрямое развитие. При прямом типе развития появляющийся детеныш очень похож на своих родителей, и он затем растет и развивается до взрослого состояния. Непрямое развитие происходит с превращением (метаморфозом).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Ы В О Д 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Онтогенез – это развитие индивидуума (особи), обусловленное наследственностью и влиянием условий среды обитания;</a:t>
            </a:r>
          </a:p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Существование любого организма представляет собой сложный и непрерывный процесс эмбрионального и постэмбрионального развития в определенных условиях обитания и на протяжении сроков, свойственных каждому виду.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358246" cy="407196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одноклеточных организмов жизнь укладывается в один клеточный цикл. В таком клеточном цикле различают ранний период существования клетки – созревание и период зрелой жизни клетки, завершающийся её делением.</a:t>
            </a:r>
            <a:endParaRPr lang="ru-RU" sz="32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572560" cy="4572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индивидуальном развитии многоклеточного организма выделяют несколько этапов, которые часто называют 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возрастными периодами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Различают 4 возрастных периода: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зародышевый (эмбриональный) период;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период молодости;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период зрелости;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период старости.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58184" cy="4572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животных часто выделяют только 2 периода: эмбриональный и постэмбриональный.</a:t>
            </a:r>
            <a:b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Эмбриональный</a:t>
            </a:r>
            <a: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это развитие зародыша (эмбриона) до его рождения.</a:t>
            </a:r>
            <a:b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Постэмбриональный</a:t>
            </a:r>
            <a:r>
              <a:rPr lang="ru-RU" sz="3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период развития организма от его рождения или выхода из яйцевых или зародышевых оболочек до смерти.</a:t>
            </a:r>
            <a:endParaRPr lang="ru-RU" sz="3200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6900862" cy="3929090"/>
          </a:xfr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ЭМБРИОНАЛЬНОЕ РАЗВИТИЕ ЧЕЛОВЕКА</a:t>
            </a:r>
            <a:endParaRPr lang="ru-RU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358246" cy="457203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человека в ходе эмбрионального развития начинает обособляться головной и спинной мозг. Это происходит в течение 3-й недели после зачатия. На этой стадии длина зародыша человека составляет всего 2мм.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НЕДЕЛИ БЕРЕМЕННОСТИ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29246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ребёнка сформирована голова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Формируются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сердце, ручки и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ножки; </a:t>
            </a:r>
          </a:p>
          <a:p>
            <a:pPr>
              <a:buNone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кровообращение, которое видно на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ультразвуке;</a:t>
            </a:r>
          </a:p>
          <a:p>
            <a:pPr>
              <a:buNone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мозг и позвоночник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39976"/>
          <a:stretch>
            <a:fillRect/>
          </a:stretch>
        </p:blipFill>
        <p:spPr>
          <a:xfrm>
            <a:off x="6143636" y="1785926"/>
            <a:ext cx="2714644" cy="3759968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НЕДЕЛЬ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Сердце теперь имеет четыре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Формируются пальчики на руках и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ногах; </a:t>
            </a:r>
            <a:endParaRPr lang="ru-RU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Рефлекторная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 начинается с формирования мозга и нервной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видны глаза, уши, челюсть; формируются лёгкие, желудок и печень. </a:t>
            </a:r>
          </a:p>
          <a:p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78" t="10204" r="44630" b="4082"/>
          <a:stretch>
            <a:fillRect/>
          </a:stretch>
        </p:blipFill>
        <p:spPr>
          <a:xfrm>
            <a:off x="5857884" y="1785926"/>
            <a:ext cx="2881332" cy="3781748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Хромосом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Хромосомы</Template>
  <TotalTime>171</TotalTime>
  <Words>991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Calibri</vt:lpstr>
      <vt:lpstr>Arial</vt:lpstr>
      <vt:lpstr>Хромосомы</vt:lpstr>
      <vt:lpstr>О Н Т О Г Е Н Е З</vt:lpstr>
      <vt:lpstr>Совокупность преобразований, происходящих в организме  от его зарождения до естественной смерти, называют индивидуальным развитием, или онтогенезом.</vt:lpstr>
      <vt:lpstr>        У одноклеточных организмов жизнь укладывается в один клеточный цикл. В таком клеточном цикле различают ранний период существования клетки – созревание и период зрелой жизни клетки, завершающийся её делением.</vt:lpstr>
      <vt:lpstr>В индивидуальном развитии многоклеточного организма выделяют несколько этапов, которые часто называют возрастными периодами.   Различают 4 возрастных периода: 1) зародышевый (эмбриональный) период; 2) период молодости; 3) период зрелости; 4) период старости.   </vt:lpstr>
      <vt:lpstr>У животных часто выделяют только 2 периода: эмбриональный и постэмбриональный.  Эмбриональный – это развитие зародыша (эмбриона) до его рождения. Постэмбриональный – период развития организма от его рождения или выхода из яйцевых или зародышевых оболочек до смерти.</vt:lpstr>
      <vt:lpstr>ЭМБРИОНАЛЬНОЕ РАЗВИТИЕ ЧЕЛОВЕКА</vt:lpstr>
      <vt:lpstr>У человека в ходе эмбрионального развития начинает обособляться головной и спинной мозг. Это происходит в течение 3-й недели после зачатия. На этой стадии длина зародыша человека составляет всего 2мм.</vt:lpstr>
      <vt:lpstr>4 НЕДЕЛИ БЕРЕМЕННОСТИ </vt:lpstr>
      <vt:lpstr>6 НЕДЕЛЬ </vt:lpstr>
      <vt:lpstr>8 НЕДЕЛЬ БЕРЕМЕННОСТИ </vt:lpstr>
      <vt:lpstr>10 НЕДЕЛЬ БЕРЕМЕННОСТИ </vt:lpstr>
      <vt:lpstr>12 НЕДЕЛЬ БЕРЕМЕННОСТИ</vt:lpstr>
      <vt:lpstr>14 НЕДЕЛЬ БЕРЕМЕННОСТИ</vt:lpstr>
      <vt:lpstr>16 НЕДЕЛЬ БЕРЕМЕННОСТИ</vt:lpstr>
      <vt:lpstr>18 НЕДЕЛЬ БЕРЕМЕННОСТИ  </vt:lpstr>
      <vt:lpstr>20 НЕДЕЛЬ БЕРЕМЕННОСТИ </vt:lpstr>
      <vt:lpstr>22 НЕДЕЛИ БЕРЕМЕННОСТИ </vt:lpstr>
      <vt:lpstr>24 НЕДЕЛИ БЕРЕМЕННОСТИ </vt:lpstr>
      <vt:lpstr>26 НЕДЕЛЬ БЕРЕМЕННОСТИ  </vt:lpstr>
      <vt:lpstr>28 НЕДЕЛЬ БЕРЕМЕННОСТИ   </vt:lpstr>
      <vt:lpstr>30 НЕДЕЛЬ БЕРЕМЕННОСТИ </vt:lpstr>
      <vt:lpstr>32 НЕДЕЛИ БЕРЕМЕННОСТИ </vt:lpstr>
      <vt:lpstr>34 НЕДЕЛИ БЕРЕМЕННОСТИ </vt:lpstr>
      <vt:lpstr>36 НЕДЕЛЬ БЕРЕМЕННОСТИ </vt:lpstr>
      <vt:lpstr>38 НЕДЕЛЬ БЕРЕМЕННОСТИ  </vt:lpstr>
      <vt:lpstr>У животных в постэмбриональном периоде наблюдается прямое и непрямое развитие. При прямом типе развития появляющийся детеныш очень похож на своих родителей, и он затем растет и развивается до взрослого состояния. Непрямое развитие происходит с превращением (метаморфозом).</vt:lpstr>
      <vt:lpstr>В Ы В О Д 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 Т О Г Е Н Е З</dc:title>
  <dc:creator>пк</dc:creator>
  <cp:lastModifiedBy>пк</cp:lastModifiedBy>
  <cp:revision>106</cp:revision>
  <dcterms:created xsi:type="dcterms:W3CDTF">2011-10-27T17:19:11Z</dcterms:created>
  <dcterms:modified xsi:type="dcterms:W3CDTF">2011-10-27T20:10:43Z</dcterms:modified>
</cp:coreProperties>
</file>