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74FE9-A637-439F-AD3E-0EEA68055033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80D3-88C1-48C9-9138-6FAE03B9A4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74FE9-A637-439F-AD3E-0EEA68055033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80D3-88C1-48C9-9138-6FAE03B9A4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74FE9-A637-439F-AD3E-0EEA68055033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80D3-88C1-48C9-9138-6FAE03B9A4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74FE9-A637-439F-AD3E-0EEA68055033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80D3-88C1-48C9-9138-6FAE03B9A4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74FE9-A637-439F-AD3E-0EEA68055033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80D3-88C1-48C9-9138-6FAE03B9A4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74FE9-A637-439F-AD3E-0EEA68055033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80D3-88C1-48C9-9138-6FAE03B9A4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74FE9-A637-439F-AD3E-0EEA68055033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80D3-88C1-48C9-9138-6FAE03B9A4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74FE9-A637-439F-AD3E-0EEA68055033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80D3-88C1-48C9-9138-6FAE03B9A4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74FE9-A637-439F-AD3E-0EEA68055033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80D3-88C1-48C9-9138-6FAE03B9A44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74FE9-A637-439F-AD3E-0EEA68055033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80D3-88C1-48C9-9138-6FAE03B9A4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74FE9-A637-439F-AD3E-0EEA68055033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180D3-88C1-48C9-9138-6FAE03B9A4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D74FE9-A637-439F-AD3E-0EEA68055033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9180D3-88C1-48C9-9138-6FAE03B9A44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etstolica.ru:8080/index.php/%D0%9F%D0%BB%D0%BE%D0%B8%D0%B4%D0%BD%D0%BE%D1%81%D1%82%D1%8C" TargetMode="External"/><Relationship Id="rId2" Type="http://schemas.openxmlformats.org/officeDocument/2006/relationships/hyperlink" Target="http://setstolica.ru:8080/index.php?title=%D0%9E%D1%82%D0%B4%D0%B0%D0%BB%D1%91%D0%BD%D0%BD%D0%B0%D1%8F_%D0%B3%D0%B8%D0%B1%D1%80%D0%B8%D0%B4%D0%B8%D0%B7%D0%B0%D1%86%D0%B8%D1%8F&amp;action=edit&amp;redlink=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etstolica.ru:8080/index.php?title=%D0%9A%D0%BE%D0%BB%D1%8C%D1%86%D0%BE%D0%B2%D1%81%D0%BA%D0%B8%D0%B9_%D0%BF%D1%80%D0%B8%D0%BD%D1%86%D0%B8%D0%BF&amp;action=edit&amp;redlink=1" TargetMode="External"/><Relationship Id="rId5" Type="http://schemas.openxmlformats.org/officeDocument/2006/relationships/hyperlink" Target="http://setstolica.ru:8080/index.php/%D0%A0%D0%BE%D0%B4_%28%D0%B1%D0%B8%D0%BE%D0%BB%D0%BE%D0%B3%D0%B8%D1%8F%29" TargetMode="External"/><Relationship Id="rId4" Type="http://schemas.openxmlformats.org/officeDocument/2006/relationships/hyperlink" Target="http://setstolica.ru:8080/index.php/%D0%93%D0%B8%D0%B1%D1%80%D0%B8%D0%B4_%28%D0%B1%D0%B8%D0%BE%D0%BB%D0%BE%D0%B3%D0%B8%D1%8F%29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etstolica.ru:8080/index.php/%D0%9A%D1%83%D0%BB%D1%8C%D1%82%D1%83%D1%80%D0%BD%D1%8B%D0%B5_%D1%80%D0%B0%D1%81%D1%82%D0%B5%D0%BD%D0%B8%D1%8F" TargetMode="External"/><Relationship Id="rId13" Type="http://schemas.openxmlformats.org/officeDocument/2006/relationships/hyperlink" Target="http://setstolica.ru:8080/index.php/%D0%A1%D0%B5%D0%BC%D1%8F" TargetMode="External"/><Relationship Id="rId3" Type="http://schemas.openxmlformats.org/officeDocument/2006/relationships/hyperlink" Target="http://setstolica.ru:8080/index.php/%D0%90%D0%B3%D1%80%D0%BE%D0%BD%D0%BE%D0%BC%D0%B8%D1%8F" TargetMode="External"/><Relationship Id="rId7" Type="http://schemas.openxmlformats.org/officeDocument/2006/relationships/hyperlink" Target="http://setstolica.ru:8080/index.php/%D0%90%D0%BD%D1%82%D0%B0%D1%80%D0%BA%D1%82%D0%B8%D0%B4%D0%B0" TargetMode="External"/><Relationship Id="rId12" Type="http://schemas.openxmlformats.org/officeDocument/2006/relationships/hyperlink" Target="http://setstolica.ru:8080/index.php/%D0%91%D0%B8%D0%BE%D0%BB%D0%BE%D0%B3%D0%B8%D1%87%D0%B5%D1%81%D0%BA%D0%B8%D0%B9_%D0%B2%D0%B8%D0%B4" TargetMode="External"/><Relationship Id="rId2" Type="http://schemas.openxmlformats.org/officeDocument/2006/relationships/hyperlink" Target="http://setstolica.ru:8080/index.php/%D0%91%D0%BE%D1%82%D0%B0%D0%BD%D0%B8%D0%BA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etstolica.ru:8080/index.php/%D0%90%D0%B2%D1%81%D1%82%D1%80%D0%B0%D0%BB%D0%B8%D1%8F" TargetMode="External"/><Relationship Id="rId11" Type="http://schemas.openxmlformats.org/officeDocument/2006/relationships/hyperlink" Target="http://setstolica.ru:8080/index.php/%D0%93%D0%BE%D0%BC%D0%BE%D0%BB%D0%BE%D0%B3%D0%B8%D1%87%D0%B5%D1%81%D0%BA%D0%B8%D0%B5_%D1%80%D1%8F%D0%B4%D1%8B_%D0%B2_%D0%BD%D0%B0%D1%81%D0%BB%D0%B5%D0%B4%D1%81%D1%82%D0%B2%D0%B5%D0%BD%D0%BD%D0%BE%D0%B9_%D0%B8%D0%B7%D0%BC%D0%B5%D0%BD%D1%87%D0%B8%D0%B2%D0%BE%D1%81%D1%82%D0%B8" TargetMode="External"/><Relationship Id="rId5" Type="http://schemas.openxmlformats.org/officeDocument/2006/relationships/hyperlink" Target="http://setstolica.ru:8080/index.php/%D0%9A%D0%BE%D0%BD%D1%82%D0%B8%D0%BD%D0%B5%D0%BD%D1%82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://setstolica.ru:8080/index.php/%D0%98%D0%BC%D0%BC%D1%83%D0%BD%D0%B8%D1%82%D0%B5%D1%82_%D1%80%D0%B0%D1%81%D1%82%D0%B5%D0%BD%D0%B8%D0%B9" TargetMode="External"/><Relationship Id="rId4" Type="http://schemas.openxmlformats.org/officeDocument/2006/relationships/hyperlink" Target="http://setstolica.ru:8080/index.php/%D0%AD%D0%BA%D1%81%D0%BF%D0%B5%D0%B4%D0%B8%D1%86%D0%B8%D1%8F" TargetMode="External"/><Relationship Id="rId9" Type="http://schemas.openxmlformats.org/officeDocument/2006/relationships/hyperlink" Target="http://setstolica.ru:8080/index.php/%D0%A6%D0%B5%D0%BD%D1%82%D1%80%D1%8B_%D0%BF%D1%80%D0%BE%D0%B8%D1%81%D1%85%D0%BE%D0%B6%D0%B4%D0%B5%D0%BD%D0%B8%D1%8F_%D0%BA%D1%83%D0%BB%D1%8C%D1%82%D1%83%D1%80%D0%BD%D1%8B%D1%85_%D1%80%D0%B0%D1%81%D1%82%D0%B5%D0%BD%D0%B8%D0%B9" TargetMode="External"/><Relationship Id="rId14" Type="http://schemas.openxmlformats.org/officeDocument/2006/relationships/hyperlink" Target="http://setstolica.ru:8080/index.php/%D0%A1%D0%BE%D1%80%D1%8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etstolica.ru:8080/index.php/%D0%A1%D0%B8%D0%BD%D1%82%D0%B5%D1%82%D0%B8%D1%87%D0%B5%D1%81%D0%BA%D0%B0%D1%8F_%D1%82%D0%B5%D0%BE%D1%80%D0%B8%D1%8F_%D1%8D%D0%B2%D0%BE%D0%BB%D1%8E%D1%86%D0%B8%D0%B8" TargetMode="External"/><Relationship Id="rId2" Type="http://schemas.openxmlformats.org/officeDocument/2006/relationships/hyperlink" Target="http://setstolica.ru:8080/index.php/192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tstolica.ru:8080/index.php/%D0%A1%D0%B5%D0%BB%D0%B5%D0%BA%D1%86%D0%B8%D1%8F" TargetMode="External"/><Relationship Id="rId2" Type="http://schemas.openxmlformats.org/officeDocument/2006/relationships/hyperlink" Target="http://setstolica.ru:8080/index.php/%D0%9D%D0%B0%D1%81%D0%BB%D0%B5%D0%B4%D1%81%D1%82%D0%B2%D0%B5%D0%BD%D0%BD%D0%BE%D1%81%D1%82%D1%8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://setstolica.ru:8080/index.php/%D0%9F%D1%88%D0%B5%D0%BD%D0%B8%D1%86%D0%B0" TargetMode="External"/><Relationship Id="rId4" Type="http://schemas.openxmlformats.org/officeDocument/2006/relationships/hyperlink" Target="http://setstolica.ru:8080/index.php/%D0%AD%D0%B2%D0%BE%D0%BB%D1%8E%D1%86%D0%B8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5500702"/>
            <a:ext cx="3643306" cy="11430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Подготовила учитель биологии </a:t>
            </a:r>
            <a:br>
              <a:rPr lang="ru-RU" sz="20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МБОУ ООШ пос.Тельмана </a:t>
            </a:r>
            <a:br>
              <a:rPr lang="ru-RU" sz="20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Стефутина</a:t>
            </a:r>
            <a:r>
              <a:rPr lang="ru-RU" sz="20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  <a:endParaRPr lang="ru-RU" sz="2000" i="1" dirty="0" smtClean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84575" y="22479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85786" y="357166"/>
            <a:ext cx="83310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ИСТОРИЯ </a:t>
            </a:r>
            <a:b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РАЗВИТИЯ   ГЕНЕТИКИ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214290"/>
            <a:ext cx="7786742" cy="1571636"/>
          </a:xfr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Гео́ргий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Дми́триевич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Карпе́ченко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генетик известен своими работами в области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2" tooltip="Отдалённая гибридизация (страница отсутствует)"/>
              </a:rPr>
              <a:t>отдалённой гибридизации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За счёт искусственно вызванной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3" tooltip="Плоидность"/>
              </a:rPr>
              <a:t>полиплоидии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он впервые в мире смог получить плодовитые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4" tooltip="Гибрид (биология)"/>
              </a:rPr>
              <a:t>гибриды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растений, относящихся к разным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5" tooltip="Род (биология)"/>
              </a:rPr>
              <a:t>родам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2194560"/>
            <a:ext cx="7786742" cy="3306142"/>
          </a:xfrm>
          <a:ln w="76200">
            <a:solidFill>
              <a:srgbClr val="7030A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Никола́й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Константи́нович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Кольцо́в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Показал, главным образом на сперматозоидах десятиногих ракообразных, формообразующее значение клеточных «скелетов»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  <a:hlinkClick r:id="rId6" tooltip="Кольцовский принцип (страница отсутствует)"/>
              </a:rPr>
              <a:t>кольцовский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6" tooltip="Кольцовский принцип (страница отсутствует)"/>
              </a:rPr>
              <a:t> принцип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действие ионных рядов на реакции сократимых и пигментных клеток, физико-химических воздействий на активацию неоплодотворённых яиц к развитию. Первым разработал гипотезу молекулярного строения и матричной репродукции хромосом («наследственные молекулы»), предвосхитившую главнейшие принципиальные положения современной молекулярной биологии и генетики (1928).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693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Достижения в области молекулярной генетики привели к созданию новой отрасли биологической науки – генной инженерии, которая позволяет, манипулируя индивидуальными генами, получать в пробирке новые сочетания генов в хромосоме.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5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НАУЧНАЯ И ПРАКТИЧЕСКАЯ РОЛЬ ГЕНЕТИКИ ОПРЕДЕЛЯЕТСЯ ЗНАЧИМОСТЬЮ ПРЕДМЕТА ЕЕ ИССЛЕДОВАНИЯ – НАСЛЕДСТВЕННОСТИ И ИЗМЕНЧИВОСТИ, Т.Е. СВОЙСТВ, ПРИСУЩИХ ВСЕМ ЖИВЫМ СУЩЕСТВАМ.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55010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Генетика</a:t>
            </a:r>
            <a:r>
              <a:rPr lang="ru-RU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наука, изучающая наследственность и изменчивость организмов, а также механизмы управления этими процессами.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728" y="214290"/>
            <a:ext cx="3657600" cy="4214842"/>
          </a:xfrm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Первый научный труд по изучению наследственности был выполнен чешским ученым и монахом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Грегором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Менделем.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3050" y="1570037"/>
            <a:ext cx="3505200" cy="4572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214414" y="1071546"/>
            <a:ext cx="7429552" cy="4664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1909 году датский ученый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В.Иогансен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назвал наследственные единицы </a:t>
            </a:r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ГЕНАМИ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85852" y="285728"/>
            <a:ext cx="3993648" cy="4663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начале ХХ века американский эмбриолог и генетик Томас Морган установил экспериментальным путем , что гены находятся в хромосомах и располагаются там линейно.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8045" y="1524000"/>
            <a:ext cx="3035209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26448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Огромную роль в развитии генетики в первой половине ХХ века сыграли наши отечественные ученые.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Никола́й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Ива́нович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Вави́лов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(13.11.1887 – 26.01.1943)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00100" y="1285860"/>
            <a:ext cx="4357718" cy="5357850"/>
          </a:xfrm>
        </p:spPr>
        <p:txBody>
          <a:bodyPr>
            <a:noAutofit/>
          </a:bodyPr>
          <a:lstStyle/>
          <a:p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Организатор и участник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2" tooltip="Ботаника"/>
              </a:rPr>
              <a:t>ботанико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3" tooltip="Агрономия"/>
              </a:rPr>
              <a:t>агрономических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4" tooltip="Экспедиция"/>
              </a:rPr>
              <a:t>экспедиций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, охвативших большинство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5" tooltip="Континент"/>
              </a:rPr>
              <a:t>континентов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 (кроме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6" tooltip="Австралия"/>
              </a:rPr>
              <a:t>Австралии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7" tooltip="Антарктида"/>
              </a:rPr>
              <a:t>Антарктиды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), в ходе которых выявил древние очаги формообразования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8" tooltip="Культурные растения"/>
              </a:rPr>
              <a:t>культурных растений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. Создал учение о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9" tooltip="Центры происхождения культурных растений"/>
              </a:rPr>
              <a:t>мировых центрах происхождения культурных растений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. Обосновал учение об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10" tooltip="Иммунитет растений"/>
              </a:rPr>
              <a:t>иммунитете растений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, открыл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11" tooltip="Гомологические ряды в наследственной изменчивости"/>
              </a:rPr>
              <a:t>закон гомологических рядов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 в наследственной изменчивости организмов. Внёс существенный вклад в разработку учения о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12" tooltip="Биологический вид"/>
              </a:rPr>
              <a:t>биологическом виде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. Под руководством Вавилова была создана крупнейшая в мире коллекция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13" tooltip="Семя"/>
              </a:rPr>
              <a:t>семян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 культурных растений. Он заложил основы системы государственных испытаний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14" tooltip="Сорт"/>
              </a:rPr>
              <a:t>сортов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 полевых культур. Сформулировал принципы деятельности главного научного центра страны по аграрным наукам, создал сеть научных учреждений в этой области.</a:t>
            </a:r>
          </a:p>
          <a:p>
            <a:endParaRPr lang="ru-RU" sz="1600" dirty="0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5429256" y="1593604"/>
            <a:ext cx="3505194" cy="452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Серге́й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Серге́евич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Четверико́в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(24.04.1880 – 02.07.1959)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779466" cy="4663440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Он раньше других учёных организовал экспериментальное изучение наследственных свойств у естественных популяций животных. Эти исследования позволили ему стать основоположником современной эволюционной генетики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Работы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Четверикова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особенно его основной труд «О некоторых моментах эволюционного процесса с точки зрения современной генетики», опубликованный 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  <a:hlinkClick r:id="rId2" tooltip="1926"/>
              </a:rPr>
              <a:t>1926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году, легли в основу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  <a:hlinkClick r:id="rId3" tooltip="Синтетическая теория эволюции"/>
              </a:rPr>
              <a:t>синтетической теории эволюции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357298"/>
            <a:ext cx="2571768" cy="34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320"/>
            <a:ext cx="800502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Александрович Филипченко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(01.02.1882 – 19.05.1930)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первых советских учебников по генетике и экспериментальной зоологии.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труды посвящены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Наследственность"/>
              </a:rPr>
              <a:t>наследственности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человека, генетическим основам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Селекция"/>
              </a:rPr>
              <a:t>селекции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проблемам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Эволюция"/>
              </a:rPr>
              <a:t>эволюции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первых применил вариационную статистику в биологии.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Вывел сорт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tooltip="Пшеница"/>
              </a:rPr>
              <a:t>пшеницы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Петергофка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316452" y="1524000"/>
            <a:ext cx="3578396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</TotalTime>
  <Words>448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Подготовила учитель биологии  МБОУ ООШ пос.Тельмана  Стефутина И.В.</vt:lpstr>
      <vt:lpstr>Генетика – это наука, изучающая наследственность и изменчивость организмов, а также механизмы управления этими процессами.</vt:lpstr>
      <vt:lpstr>Слайд 3</vt:lpstr>
      <vt:lpstr>Слайд 4</vt:lpstr>
      <vt:lpstr>Слайд 5</vt:lpstr>
      <vt:lpstr>Огромную роль в развитии генетики в первой половине ХХ века сыграли наши отечественные ученые.</vt:lpstr>
      <vt:lpstr>Никола́й Ива́нович Вави́лов (13.11.1887 – 26.01.1943)</vt:lpstr>
      <vt:lpstr>Серге́й Серге́евич Четверико́в (24.04.1880 – 02.07.1959)</vt:lpstr>
      <vt:lpstr>Юрий Александрович Филипченко  (01.02.1882 – 19.05.1930)</vt:lpstr>
      <vt:lpstr>Слайд 10</vt:lpstr>
      <vt:lpstr>Достижения в области молекулярной генетики привели к созданию новой отрасли биологической науки – генной инженерии, которая позволяет, манипулируя индивидуальными генами, получать в пробирке новые сочетания генов в хромосоме.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РАЗВИТИЯ ГЕНЕТИКИ</dc:title>
  <dc:creator>пк</dc:creator>
  <cp:lastModifiedBy>пк</cp:lastModifiedBy>
  <cp:revision>30</cp:revision>
  <dcterms:created xsi:type="dcterms:W3CDTF">2011-10-30T17:20:34Z</dcterms:created>
  <dcterms:modified xsi:type="dcterms:W3CDTF">2011-10-30T19:08:22Z</dcterms:modified>
</cp:coreProperties>
</file>