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3" r:id="rId9"/>
    <p:sldId id="264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C6AB23-EF60-4B20-8F28-3C414278E035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A5851-FC3D-46A8-8C02-4CDB1379AE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scan.ru/" TargetMode="External"/><Relationship Id="rId2" Type="http://schemas.openxmlformats.org/officeDocument/2006/relationships/hyperlink" Target="http://www.startsmile.ru/reference/glossary/4159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astroscan.ru/handbook/117/238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scan.ru/handbook/117/633" TargetMode="External"/><Relationship Id="rId2" Type="http://schemas.openxmlformats.org/officeDocument/2006/relationships/hyperlink" Target="http://www.gastroscan.ru/handbook/117/36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scan.ru/handbook/117/238" TargetMode="External"/><Relationship Id="rId2" Type="http://schemas.openxmlformats.org/officeDocument/2006/relationships/hyperlink" Target="http://www.gastroscan.ru/handbook/117/313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://www.gastroscan.ru/handbook/117/41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scan.ru/handbook/117/262" TargetMode="External"/><Relationship Id="rId2" Type="http://schemas.openxmlformats.org/officeDocument/2006/relationships/hyperlink" Target="http://www.gastroscan.ru/handbook/117/41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hyperlink" Target="http://www.gastroscan.ru/handbook/117/26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«ОРГАНЫ  ПИЩЕВАРЕНИЯ»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373216"/>
            <a:ext cx="6400800" cy="8132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учитель МБОУ ООШ </a:t>
            </a:r>
            <a:r>
              <a:rPr lang="ru-RU" dirty="0" err="1" smtClean="0"/>
              <a:t>п.Тельмана</a:t>
            </a:r>
            <a:r>
              <a:rPr lang="ru-RU" dirty="0" smtClean="0"/>
              <a:t> Моздокского р-на РСО-Алания </a:t>
            </a:r>
            <a:r>
              <a:rPr lang="ru-RU" dirty="0" err="1" smtClean="0"/>
              <a:t>Стефутина</a:t>
            </a:r>
            <a:r>
              <a:rPr lang="ru-RU" dirty="0" smtClean="0"/>
              <a:t>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Они выделяют пищеварительные соки, которые переваривают пищу, превращают сложные питательные вещества в более простые и растворимые в воде.</a:t>
            </a:r>
          </a:p>
          <a:p>
            <a:r>
              <a:rPr lang="ru-RU" sz="2800" b="1" dirty="0" smtClean="0"/>
              <a:t>К пищеварительным железам относятся слюнные железы, микроскопические железы желудка и кишечника, поджелудочная железа и печень, выделяющая желчь.</a:t>
            </a:r>
            <a:endParaRPr lang="ru-RU" sz="28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50777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</a:rPr>
              <a:t>ПИЩЕВАРИТЕЛЬНЫЕ ЖЕЛЕЗЫ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978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988841"/>
            <a:ext cx="8784976" cy="46805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Пищеварением называется процесс превращения питательных веществ в простые растворимые соединения, которые легко всасываются в кровь и лимфу.</a:t>
            </a:r>
          </a:p>
          <a:p>
            <a:r>
              <a:rPr lang="ru-RU" b="1" dirty="0" smtClean="0"/>
              <a:t>Систему органов пищеварения образуют пищеварительный канал и пищеварительные железы. Дыхательные и пищеварительные пути пересекаются в глотке.</a:t>
            </a:r>
          </a:p>
          <a:p>
            <a:r>
              <a:rPr lang="ru-RU" b="1" dirty="0" smtClean="0"/>
              <a:t>Переваривание пищи происходит в ротовой полости, желудке, тонкой кишке. В тонкой кишке происходит всасывание питательных веществ в кровь и лимфу. В толстой кишке завершается всасывание воды и образование каловых масс, которые удаляются через прямую кишку.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</a:rPr>
              <a:t>ВЫВОДЫ: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79883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http://www.startsmile.ru/reference/glossary/41592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/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www.gastroscan.ru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Биология: 8 класс: учебник / </a:t>
            </a:r>
            <a:r>
              <a:rPr lang="ru-RU" dirty="0" err="1" smtClean="0"/>
              <a:t>А.Г.Драгомилов</a:t>
            </a:r>
            <a:r>
              <a:rPr lang="ru-RU" dirty="0" smtClean="0"/>
              <a:t>, </a:t>
            </a:r>
            <a:r>
              <a:rPr lang="ru-RU" dirty="0" err="1" smtClean="0"/>
              <a:t>Р.Д.Маш</a:t>
            </a:r>
            <a:r>
              <a:rPr lang="ru-RU" dirty="0" smtClean="0"/>
              <a:t> – М.: </a:t>
            </a:r>
            <a:r>
              <a:rPr lang="ru-RU" dirty="0" err="1" smtClean="0"/>
              <a:t>Вентана</a:t>
            </a:r>
            <a:r>
              <a:rPr lang="ru-RU" dirty="0" smtClean="0"/>
              <a:t>-Граф, 2011г, с.125-128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2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Пищеварение – это процесс, в ходе которого съеденная пища расщепляется на вещества, которые организм способен абсорбировать (всосать) и использовать.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1" y="570156"/>
            <a:ext cx="3595478" cy="1054250"/>
          </a:xfrm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400" b="1" i="1" dirty="0" smtClean="0">
                <a:ln w="28575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СЛОВАРЬ</a:t>
            </a:r>
            <a:endParaRPr lang="ru-RU" sz="4400" b="1" i="1" dirty="0">
              <a:ln w="28575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75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320479"/>
          </a:xfrm>
        </p:spPr>
        <p:txBody>
          <a:bodyPr>
            <a:normAutofit/>
          </a:bodyPr>
          <a:lstStyle/>
          <a:p>
            <a:r>
              <a:rPr lang="ru-RU" b="1" dirty="0" smtClean="0"/>
              <a:t>Пищеварительная система представляет собой, в сущности, просто длинную извилистую трубку – так называемый пищеварительный тракт. Он начинается во рту и заканчивается задним проходом (анусом). </a:t>
            </a:r>
          </a:p>
          <a:p>
            <a:r>
              <a:rPr lang="ru-RU" b="1" dirty="0" smtClean="0"/>
              <a:t>Если бы кишечник можно было выпрямить, его длина оказалась бы примерно в шесть раз больше роста человека.</a:t>
            </a:r>
          </a:p>
          <a:p>
            <a:r>
              <a:rPr lang="ru-RU" b="1" dirty="0" smtClean="0"/>
              <a:t>В среднем пище требуется 24 часа, чтобы пройти путь от ротовой полости через весь пищеварительный тракт до ануса.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8203990" cy="1054250"/>
          </a:xfrm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sz="3600" b="1" i="1" dirty="0" smtClean="0">
                <a:ln w="28575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ОНА, </a:t>
            </a:r>
            <a:br>
              <a:rPr lang="ru-RU" sz="3600" b="1" i="1" dirty="0" smtClean="0">
                <a:ln w="28575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ln w="28575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ПИЩЕВАРИТЕЛЬНАЯ СИСТЕМА?</a:t>
            </a:r>
            <a:endParaRPr lang="ru-RU" sz="3600" b="1" i="1" dirty="0">
              <a:ln w="28575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65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РОТОВАЯ ПОЛОСТЬ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1988840"/>
            <a:ext cx="3803904" cy="475252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Ротовая полость у человека состоит из ротового отверстия, преддверия полости рта, зубов и десен, языка, щек, слюнных желез, твердого и мягкого неба, переходящего в глотку. Внешне рот обрамлен губами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b="1" dirty="0" smtClean="0"/>
              <a:t>Съеденная пища размягчается во рту в результате пережевывания и под воздействием веществ, содержащихся в слюне.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460" y="2348880"/>
            <a:ext cx="498763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78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ГЛОТКА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916832"/>
            <a:ext cx="4896544" cy="4200504"/>
          </a:xfrm>
        </p:spPr>
        <p:txBody>
          <a:bodyPr>
            <a:noAutofit/>
          </a:bodyPr>
          <a:lstStyle/>
          <a:p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Глотка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верхняя часть пищеварительного тракта человека, имеющая форму трубки, одним концом открывающаяся в ротовую полость, а другим — в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пищевод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Глотка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простирается от основания черепа до 6-7-х шейных позвонков. Внутреннее пространство глотки составляет полость глотки. Глотка расположена позади носовой и ротовой полостей и гортани, впереди от основной части затылочной кости и верхних шести шейных позвонков. Соответственно органам, расположенным спереди от глотки, она может быть разделена на три части: носоглотка, ротовая часть и нижний отдел глотки.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400143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29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ПИЩЕВОД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1988840"/>
            <a:ext cx="5832648" cy="4128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Пищевод </a:t>
            </a:r>
            <a:r>
              <a:rPr lang="ru-RU" b="1" dirty="0" smtClean="0"/>
              <a:t> </a:t>
            </a:r>
            <a:r>
              <a:rPr lang="ru-RU" b="1" dirty="0"/>
              <a:t>— часть пищеварительного канала, расположенного между </a:t>
            </a:r>
            <a:r>
              <a:rPr lang="ru-RU" b="1" dirty="0">
                <a:hlinkClick r:id="rId2"/>
              </a:rPr>
              <a:t>глоткой</a:t>
            </a:r>
            <a:r>
              <a:rPr lang="ru-RU" b="1" dirty="0"/>
              <a:t> и </a:t>
            </a:r>
            <a:r>
              <a:rPr lang="ru-RU" b="1" dirty="0">
                <a:hlinkClick r:id="rId3"/>
              </a:rPr>
              <a:t>желудком</a:t>
            </a:r>
            <a:r>
              <a:rPr lang="ru-RU" b="1" dirty="0"/>
              <a:t>. По форме пищевод представляет собой полую мышечную трубку, сплющенную в переднезаднем направлении. </a:t>
            </a:r>
            <a:br>
              <a:rPr lang="ru-RU" b="1" dirty="0"/>
            </a:br>
            <a:r>
              <a:rPr lang="ru-RU" b="1" dirty="0" smtClean="0"/>
              <a:t>Длина </a:t>
            </a:r>
            <a:r>
              <a:rPr lang="ru-RU" b="1" dirty="0"/>
              <a:t>пищевода взрослого человека примерно 25–30 см. Пищевод начинается в области шеи на уровне VI–VII шейного позвонка, затем проходит через грудную полость в средостении и заканчивается в брюшной полости, на уровне X–XI грудных позвонков. 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108" y="1988840"/>
            <a:ext cx="2973421" cy="361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35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ЖЕЛУДОК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2236686"/>
            <a:ext cx="4534272" cy="44290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Желудок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отдел </a:t>
            </a:r>
            <a:r>
              <a:rPr lang="ru-RU" dirty="0">
                <a:hlinkClick r:id="rId2"/>
              </a:rPr>
              <a:t>пищеварительного тракта</a:t>
            </a:r>
            <a:r>
              <a:rPr lang="ru-RU" dirty="0"/>
              <a:t>, следующий после </a:t>
            </a:r>
            <a:r>
              <a:rPr lang="ru-RU" dirty="0">
                <a:hlinkClick r:id="rId3"/>
              </a:rPr>
              <a:t>пищевода</a:t>
            </a:r>
            <a:r>
              <a:rPr lang="ru-RU" dirty="0"/>
              <a:t> и предшествующий </a:t>
            </a:r>
            <a:r>
              <a:rPr lang="ru-RU" dirty="0">
                <a:hlinkClick r:id="rId4"/>
              </a:rPr>
              <a:t>двенадцатиперстной кишке</a:t>
            </a:r>
            <a:r>
              <a:rPr lang="ru-RU" dirty="0"/>
              <a:t>. </a:t>
            </a:r>
            <a:r>
              <a:rPr lang="ru-RU" dirty="0" smtClean="0"/>
              <a:t>Время </a:t>
            </a:r>
            <a:r>
              <a:rPr lang="ru-RU" dirty="0"/>
              <a:t>пребывания содержимого (перевариваемой пищи) в желудке в норме — около 1 часа. </a:t>
            </a:r>
          </a:p>
          <a:p>
            <a:r>
              <a:rPr lang="ru-RU" dirty="0" smtClean="0"/>
              <a:t>Стенки желудка состоят из мощных мышц, которые разминают пищу, превращая её в кашицу. Этому способствует желудочный сок.</a:t>
            </a:r>
          </a:p>
          <a:p>
            <a:r>
              <a:rPr lang="ru-RU" dirty="0" smtClean="0"/>
              <a:t>Ёмкость пустого желудка примерно 0,5л, но после обильного приёма пищи желудок, растягиваясь, способен вместить до 4л и более.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212976"/>
            <a:ext cx="412826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15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ТОНКАЯ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КИШКА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3" y="1916832"/>
            <a:ext cx="5472609" cy="4824536"/>
          </a:xfrm>
        </p:spPr>
        <p:txBody>
          <a:bodyPr>
            <a:noAutofit/>
          </a:bodyPr>
          <a:lstStyle/>
          <a:p>
            <a:r>
              <a:rPr lang="ru-RU" sz="1600" b="1" dirty="0"/>
              <a:t>В тонкой кишке выделяют три отдела: </a:t>
            </a:r>
            <a:r>
              <a:rPr lang="ru-RU" sz="1600" b="1" dirty="0">
                <a:hlinkClick r:id="rId2"/>
              </a:rPr>
              <a:t>двенадцатиперстную </a:t>
            </a:r>
            <a:r>
              <a:rPr lang="ru-RU" sz="1600" b="1" dirty="0" smtClean="0">
                <a:hlinkClick r:id="rId2"/>
              </a:rPr>
              <a:t>кишку</a:t>
            </a:r>
            <a:r>
              <a:rPr lang="ru-RU" sz="1600" b="1" dirty="0" smtClean="0"/>
              <a:t>, </a:t>
            </a:r>
            <a:r>
              <a:rPr lang="ru-RU" sz="1600" b="1" dirty="0">
                <a:hlinkClick r:id="rId3"/>
              </a:rPr>
              <a:t>тощую </a:t>
            </a:r>
            <a:r>
              <a:rPr lang="ru-RU" sz="1600" b="1" dirty="0" smtClean="0">
                <a:hlinkClick r:id="rId3"/>
              </a:rPr>
              <a:t>кишку</a:t>
            </a:r>
            <a:r>
              <a:rPr lang="ru-RU" sz="1600" b="1" dirty="0" smtClean="0"/>
              <a:t> </a:t>
            </a:r>
            <a:r>
              <a:rPr lang="ru-RU" sz="1600" b="1" dirty="0"/>
              <a:t>и </a:t>
            </a:r>
            <a:r>
              <a:rPr lang="ru-RU" sz="1600" b="1" dirty="0">
                <a:hlinkClick r:id="rId4"/>
              </a:rPr>
              <a:t>подвздошную </a:t>
            </a:r>
            <a:r>
              <a:rPr lang="ru-RU" sz="1600" b="1" dirty="0" smtClean="0">
                <a:hlinkClick r:id="rId4"/>
              </a:rPr>
              <a:t>кишку</a:t>
            </a:r>
            <a:r>
              <a:rPr lang="ru-RU" sz="1600" b="1" dirty="0" smtClean="0"/>
              <a:t>. </a:t>
            </a:r>
            <a:r>
              <a:rPr lang="ru-RU" sz="1600" b="1" dirty="0"/>
              <a:t>Тощая и подвздошная кишки не имеют между собой чёткой границы. Обычно на долю тощей кишки отводят первые 2/5 общей длины, а на долю подвздошной — остальные 3/5. При этом подвздошная кишка имеет больший диаметр, стенка её толще, она богаче снабжена сосудами. в отношении срединной линии петли тощей кишки лежат главным образом слева, петли подвздошной кишки — справа. </a:t>
            </a:r>
          </a:p>
          <a:p>
            <a:r>
              <a:rPr lang="ru-RU" sz="1600" b="1" dirty="0" smtClean="0"/>
              <a:t>Полупереваренная пища (химус) покидает желудок и переходит в тонкую кишку. </a:t>
            </a:r>
          </a:p>
          <a:p>
            <a:r>
              <a:rPr lang="ru-RU" sz="1600" b="1" dirty="0" smtClean="0"/>
              <a:t>Тонкая кишка – это трубка длиной 7м. Здесь химус расщепляется далее, на молекулы, достаточно малые для того, чтобы всасываться через стенку кишки в кровь.</a:t>
            </a:r>
            <a:endParaRPr lang="ru-RU" sz="1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861" y="2564903"/>
            <a:ext cx="3593691" cy="295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99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</a:rPr>
              <a:t>ТОЛСТАЯ КИШКА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63192"/>
            <a:ext cx="5862670" cy="469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9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126</TotalTime>
  <Words>573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«ОРГАНЫ  ПИЩЕВАРЕНИЯ»</vt:lpstr>
      <vt:lpstr>СЛОВАРЬ</vt:lpstr>
      <vt:lpstr>КАКАЯ ОНА,  ПИЩЕВАРИТЕЛЬНАЯ СИСТЕМА?</vt:lpstr>
      <vt:lpstr>РОТОВАЯ ПОЛОСТЬ</vt:lpstr>
      <vt:lpstr>ГЛОТКА</vt:lpstr>
      <vt:lpstr>ПИЩЕВОД</vt:lpstr>
      <vt:lpstr>ЖЕЛУДОК</vt:lpstr>
      <vt:lpstr>ТОНКАЯ КИШКА</vt:lpstr>
      <vt:lpstr>ТОЛСТАЯ КИШКА</vt:lpstr>
      <vt:lpstr>ПИЩЕВАРИТЕЛЬНЫЕ ЖЕЛЕЗЫ</vt:lpstr>
      <vt:lpstr>ВЫВОДЫ:</vt:lpstr>
      <vt:lpstr>Источники: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«ОРГАНЫ  ПИЩЕВАРЕНИЯ»</dc:title>
  <dc:creator>xxxxxx</dc:creator>
  <cp:lastModifiedBy>xxxxxx</cp:lastModifiedBy>
  <cp:revision>21</cp:revision>
  <dcterms:created xsi:type="dcterms:W3CDTF">2013-01-07T14:55:40Z</dcterms:created>
  <dcterms:modified xsi:type="dcterms:W3CDTF">2013-01-29T07:56:57Z</dcterms:modified>
</cp:coreProperties>
</file>