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8" r:id="rId4"/>
    <p:sldId id="261" r:id="rId5"/>
    <p:sldId id="262" r:id="rId6"/>
    <p:sldId id="264" r:id="rId7"/>
    <p:sldId id="265" r:id="rId8"/>
    <p:sldId id="260" r:id="rId9"/>
    <p:sldId id="267" r:id="rId10"/>
    <p:sldId id="270" r:id="rId11"/>
    <p:sldId id="268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76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35422-7642-4DA4-B209-46ED056373E0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6BAE-E89B-4F21-ACF5-F80D3D66F2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B74-EBA9-41C6-99C3-A7ABDFC89B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A106-A603-4E3F-A9DD-E223BF7306EC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4615-49B7-4B41-BE2F-18B0B2156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20D8-F34D-4DD2-92AD-038FE6176182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6746-E5D7-4836-B915-600A35A2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C5F9-F7E2-4B9E-8423-CBE513E7D95B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8416-7E64-42DE-B6C8-74594CB06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AF4B-DD1B-4A2F-BA8C-C5BD51FF7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D8BEE-CE4B-423A-ADCE-61DAEFD10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A66F-DEB3-4B50-9BDC-97ABCB60F253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E574F-5C00-4774-9E16-4C9738A0E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4295-F02C-4A10-95CA-3818772D9ABB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3A64-B766-43F1-B2B0-AFD6ACBCD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59A8-9AA7-498B-BD22-D3F03F0A5BE8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2145-92EC-4CD6-B6EE-0F1900C07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1235-65EE-4A7B-95AB-DA6841AB0F6D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5F48-9EEB-4EFF-803D-DE2B46126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292A-EFF3-46CE-A43E-D4A06FE3C017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9CED-BE17-45BF-A2D7-5AB0AAAEB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71B4-BBAC-4358-80C2-BEF72E5A42AE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0CB3-1592-46C2-B6A1-E89D78665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28A3-94AA-480B-8EA6-A4956B42C372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0175-773F-49BB-B17C-E6D6CCF65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C9A8-ED12-4E41-8E3C-A9862DB6FE5C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687E-6D34-440A-BB97-C8764AC6C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7A36C-84FF-4BF0-815B-8CDF07D12B81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2E5B30-6B09-4276-A008-18274BEAD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27269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ВНЕШНЕЕ СТРОЕНИЕ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СРЕДА ОБИТАНИЯ ПТИЦ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00636"/>
            <a:ext cx="6400800" cy="10429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МБОУ ООШ п.Тельмана Стефутина Ирина Викторовна</a:t>
            </a:r>
            <a:endParaRPr lang="ru-RU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Мои документы\КИРИЛЛ\БИОЛОГИЯ\Зоология\Птицы\внешний вид\имени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039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676400"/>
            <a:ext cx="1363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Ноздри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759450" y="1752600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Слуховое отверстие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14600" y="228600"/>
            <a:ext cx="1109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Глаза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3733800"/>
            <a:ext cx="314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Ротовое отверстие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76800" y="0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Голова птицы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4724400"/>
            <a:ext cx="4210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Кроме верхнего</a:t>
            </a:r>
          </a:p>
          <a:p>
            <a:r>
              <a:rPr lang="ru-RU" sz="2800" b="1"/>
              <a:t>и нижнего века</a:t>
            </a:r>
          </a:p>
          <a:p>
            <a:r>
              <a:rPr lang="ru-RU" sz="2800" b="1"/>
              <a:t>глаза имеют</a:t>
            </a:r>
          </a:p>
          <a:p>
            <a:r>
              <a:rPr lang="ru-RU" sz="2800" b="1"/>
              <a:t>мигательную перепонку.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4495800"/>
            <a:ext cx="3657600" cy="152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Мои документы\КИРИЛЛ\БИОЛОГИЯ\Зоология\Птицы\внешний вид\имени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429000"/>
            <a:ext cx="3214688" cy="342900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41325" y="142875"/>
            <a:ext cx="367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Бинокулярное зрение</a:t>
            </a:r>
          </a:p>
        </p:txBody>
      </p:sp>
      <p:pic>
        <p:nvPicPr>
          <p:cNvPr id="12293" name="Picture 5" descr="C:\Мои документы\КИРИЛЛ\БИОЛОГИЯ\Зоология\Птицы\внешний вид\имени-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008313" cy="4267200"/>
          </a:xfrm>
          <a:prstGeom prst="rect">
            <a:avLst/>
          </a:prstGeom>
          <a:noFill/>
        </p:spPr>
      </p:pic>
      <p:pic>
        <p:nvPicPr>
          <p:cNvPr id="5" name="Picture 4" descr="C:\Мои документы\КИРИЛЛ\БИОЛОГИЯ\Зоология\Птицы\внешний вид\имени-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5500694" cy="3000372"/>
          </a:xfrm>
          <a:prstGeom prst="rect">
            <a:avLst/>
          </a:prstGeom>
          <a:noFill/>
        </p:spPr>
      </p:pic>
      <p:pic>
        <p:nvPicPr>
          <p:cNvPr id="6" name="Picture 3" descr="C:\Мои документы\КИРИЛЛ\БИОЛОГИЯ\Зоология\Птицы\внешний вид\имени-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36"/>
            <a:ext cx="5500694" cy="2547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2" name="AutoShape 26"/>
          <p:cNvSpPr>
            <a:spLocks noChangeArrowheads="1"/>
          </p:cNvSpPr>
          <p:nvPr/>
        </p:nvSpPr>
        <p:spPr bwMode="auto">
          <a:xfrm>
            <a:off x="4140200" y="4581525"/>
            <a:ext cx="4032250" cy="2014538"/>
          </a:xfrm>
          <a:prstGeom prst="hexagon">
            <a:avLst>
              <a:gd name="adj" fmla="val 50039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auto">
          <a:xfrm>
            <a:off x="5830888" y="1628775"/>
            <a:ext cx="3313112" cy="2806700"/>
          </a:xfrm>
          <a:prstGeom prst="hexagon">
            <a:avLst>
              <a:gd name="adj" fmla="val 29511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auto">
          <a:xfrm>
            <a:off x="2700338" y="1484313"/>
            <a:ext cx="2593975" cy="30956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>
            <a:off x="0" y="4292600"/>
            <a:ext cx="3132138" cy="1944688"/>
          </a:xfrm>
          <a:prstGeom prst="hexagon">
            <a:avLst>
              <a:gd name="adj" fmla="val 40265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auto">
          <a:xfrm>
            <a:off x="0" y="1285860"/>
            <a:ext cx="2555875" cy="2571768"/>
          </a:xfrm>
          <a:prstGeom prst="hexagon">
            <a:avLst>
              <a:gd name="adj" fmla="val 26102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1571604" y="1"/>
            <a:ext cx="6500858" cy="1071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Клюв </a:t>
            </a:r>
          </a:p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жизни птицы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1600200" cy="1343025"/>
          </a:xfrm>
          <a:prstGeom prst="rect">
            <a:avLst/>
          </a:prstGeom>
          <a:noFill/>
        </p:spPr>
      </p:pic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539750" y="1571612"/>
            <a:ext cx="1584325" cy="4778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Строят гнёзда</a:t>
            </a:r>
          </a:p>
        </p:txBody>
      </p:sp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557338"/>
            <a:ext cx="1381125" cy="2314575"/>
          </a:xfrm>
          <a:prstGeom prst="rect">
            <a:avLst/>
          </a:prstGeom>
          <a:noFill/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989138"/>
            <a:ext cx="1981200" cy="1571625"/>
          </a:xfrm>
          <a:prstGeom prst="rect">
            <a:avLst/>
          </a:prstGeom>
          <a:noFill/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724400"/>
            <a:ext cx="1990725" cy="1409700"/>
          </a:xfrm>
          <a:prstGeom prst="rect">
            <a:avLst/>
          </a:prstGeom>
          <a:noFill/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581525"/>
            <a:ext cx="1784350" cy="1054100"/>
          </a:xfrm>
          <a:prstGeom prst="rect">
            <a:avLst/>
          </a:prstGeom>
          <a:noFill/>
        </p:spPr>
      </p:pic>
      <p:sp>
        <p:nvSpPr>
          <p:cNvPr id="75788" name="WordArt 12"/>
          <p:cNvSpPr>
            <a:spLocks noChangeArrowheads="1" noChangeShapeType="1" noTextEdit="1"/>
          </p:cNvSpPr>
          <p:nvPr/>
        </p:nvSpPr>
        <p:spPr bwMode="auto">
          <a:xfrm>
            <a:off x="539750" y="5661025"/>
            <a:ext cx="2089150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для защиты и угрозы</a:t>
            </a:r>
          </a:p>
        </p:txBody>
      </p:sp>
      <p:sp>
        <p:nvSpPr>
          <p:cNvPr id="75789" name="WordArt 13"/>
          <p:cNvSpPr>
            <a:spLocks noChangeArrowheads="1" noChangeShapeType="1" noTextEdit="1"/>
          </p:cNvSpPr>
          <p:nvPr/>
        </p:nvSpPr>
        <p:spPr bwMode="auto">
          <a:xfrm>
            <a:off x="3132138" y="3933825"/>
            <a:ext cx="1657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чистят перья</a:t>
            </a:r>
          </a:p>
        </p:txBody>
      </p:sp>
      <p:sp>
        <p:nvSpPr>
          <p:cNvPr id="75790" name="WordArt 14"/>
          <p:cNvSpPr>
            <a:spLocks noChangeArrowheads="1" noChangeShapeType="1" noTextEdit="1"/>
          </p:cNvSpPr>
          <p:nvPr/>
        </p:nvSpPr>
        <p:spPr bwMode="auto">
          <a:xfrm>
            <a:off x="4716463" y="5949950"/>
            <a:ext cx="2735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добывают, удерживают </a:t>
            </a:r>
          </a:p>
          <a:p>
            <a:pPr algn="ctr"/>
            <a:r>
              <a:rPr lang="ru-RU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пищу</a:t>
            </a:r>
          </a:p>
        </p:txBody>
      </p:sp>
      <p:sp>
        <p:nvSpPr>
          <p:cNvPr id="75791" name="WordArt 15"/>
          <p:cNvSpPr>
            <a:spLocks noChangeArrowheads="1" noChangeShapeType="1" noTextEdit="1"/>
          </p:cNvSpPr>
          <p:nvPr/>
        </p:nvSpPr>
        <p:spPr bwMode="auto">
          <a:xfrm>
            <a:off x="6443663" y="3643314"/>
            <a:ext cx="1843113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удерживает орудия</a:t>
            </a:r>
          </a:p>
          <a:p>
            <a:pPr algn="ctr"/>
            <a:r>
              <a:rPr lang="ru-RU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для разбивания яиц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30556" t="15152" r="3703" b="5717"/>
          <a:stretch>
            <a:fillRect/>
          </a:stretch>
        </p:blipFill>
        <p:spPr>
          <a:xfrm>
            <a:off x="279044" y="642918"/>
            <a:ext cx="8579236" cy="6215082"/>
          </a:xfrm>
          <a:noFill/>
          <a:ln/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3357554" y="0"/>
            <a:ext cx="2619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Форма клюва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4716463" y="404813"/>
            <a:ext cx="39592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строение и роль ног 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жизни птиц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333375"/>
            <a:ext cx="2520950" cy="3240088"/>
            <a:chOff x="340" y="1480"/>
            <a:chExt cx="1588" cy="2041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340" y="1480"/>
              <a:ext cx="1588" cy="204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" y="1706"/>
              <a:ext cx="1122" cy="798"/>
            </a:xfrm>
            <a:prstGeom prst="rect">
              <a:avLst/>
            </a:prstGeom>
            <a:noFill/>
          </p:spPr>
        </p:pic>
        <p:sp>
          <p:nvSpPr>
            <p:cNvPr id="1434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03" y="2659"/>
              <a:ext cx="997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Ноги помогают </a:t>
              </a:r>
              <a:r>
                <a:rPr lang="ru-RU" sz="800" kern="1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ухаживать</a:t>
              </a:r>
              <a:endParaRPr lang="ru-RU" sz="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 algn="ctr"/>
              <a:r>
                <a:rPr lang="ru-RU" sz="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за </a:t>
              </a:r>
              <a:r>
                <a:rPr lang="ru-RU" sz="800" kern="1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оперением</a:t>
              </a:r>
              <a:endParaRPr lang="ru-RU" sz="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59113" y="2636838"/>
            <a:ext cx="2520950" cy="3024187"/>
            <a:chOff x="1927" y="981"/>
            <a:chExt cx="1588" cy="1905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927" y="981"/>
              <a:ext cx="1588" cy="1905"/>
              <a:chOff x="2018" y="935"/>
              <a:chExt cx="1588" cy="1905"/>
            </a:xfrm>
          </p:grpSpPr>
          <p:sp>
            <p:nvSpPr>
              <p:cNvPr id="14349" name="AutoShape 13"/>
              <p:cNvSpPr>
                <a:spLocks noChangeArrowheads="1"/>
              </p:cNvSpPr>
              <p:nvPr/>
            </p:nvSpPr>
            <p:spPr bwMode="auto">
              <a:xfrm>
                <a:off x="2018" y="935"/>
                <a:ext cx="1588" cy="190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350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11111"/>
              <a:stretch>
                <a:fillRect/>
              </a:stretch>
            </p:blipFill>
            <p:spPr bwMode="auto">
              <a:xfrm>
                <a:off x="2109" y="1117"/>
                <a:ext cx="1456" cy="778"/>
              </a:xfrm>
              <a:prstGeom prst="rect">
                <a:avLst/>
              </a:prstGeom>
              <a:noFill/>
            </p:spPr>
          </p:pic>
        </p:grpSp>
        <p:sp>
          <p:nvSpPr>
            <p:cNvPr id="1435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245" y="2069"/>
              <a:ext cx="998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800" kern="1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ru-RU" sz="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лапой подносят</a:t>
              </a:r>
            </a:p>
            <a:p>
              <a:pPr algn="ctr"/>
              <a:r>
                <a:rPr lang="ru-RU" sz="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пищу ко рту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084888" y="3141663"/>
            <a:ext cx="2663825" cy="3311525"/>
            <a:chOff x="3878" y="1525"/>
            <a:chExt cx="1678" cy="2086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3878" y="1525"/>
              <a:ext cx="1678" cy="2086"/>
              <a:chOff x="3742" y="1842"/>
              <a:chExt cx="1678" cy="2086"/>
            </a:xfrm>
          </p:grpSpPr>
          <p:sp>
            <p:nvSpPr>
              <p:cNvPr id="14354" name="AutoShape 18"/>
              <p:cNvSpPr>
                <a:spLocks noChangeArrowheads="1"/>
              </p:cNvSpPr>
              <p:nvPr/>
            </p:nvSpPr>
            <p:spPr bwMode="auto">
              <a:xfrm>
                <a:off x="3742" y="1842"/>
                <a:ext cx="1678" cy="208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357" name="Picture 2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05" y="1933"/>
                <a:ext cx="1108" cy="1248"/>
              </a:xfrm>
              <a:prstGeom prst="rect">
                <a:avLst/>
              </a:prstGeom>
              <a:noFill/>
            </p:spPr>
          </p:pic>
        </p:grpSp>
        <p:sp>
          <p:nvSpPr>
            <p:cNvPr id="1435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105" y="2976"/>
              <a:ext cx="1179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Некоторые птицы</a:t>
              </a:r>
            </a:p>
            <a:p>
              <a:pPr algn="ctr"/>
              <a:r>
                <a:rPr lang="ru-RU" sz="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ногами ловят, </a:t>
              </a:r>
              <a:r>
                <a:rPr lang="ru-RU" sz="800" kern="1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умерщвляют </a:t>
              </a:r>
              <a:r>
                <a:rPr lang="ru-RU" sz="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и </a:t>
              </a:r>
            </a:p>
            <a:p>
              <a:pPr algn="ctr"/>
              <a:r>
                <a:rPr lang="ru-RU" sz="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носят добычу.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14375" y="714375"/>
            <a:ext cx="7772400" cy="100012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Особенности строения птиц, связанные с их приспособленностью к полёту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857250" y="1857375"/>
            <a:ext cx="7772400" cy="4114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Тело имеет  обтекаемую форму, его масса облегчена, благодаря легким и прочным пневматическим костям, утрате зубов, одного яичника и мочевого пузыря.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Кости различных отделов скелета срослись. Подвижен только шейный отдел.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киля увеличивает площадь прикрепления грудных мышц, опускающих крылья.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Перьевой покров, обеспечивающий термоизоляцию и способность к маневрированию в полёте.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WordArt 2"/>
          <p:cNvSpPr>
            <a:spLocks noChangeArrowheads="1" noChangeShapeType="1" noTextEdit="1"/>
          </p:cNvSpPr>
          <p:nvPr/>
        </p:nvSpPr>
        <p:spPr bwMode="auto">
          <a:xfrm>
            <a:off x="2500298" y="228600"/>
            <a:ext cx="471490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Book Antiqua"/>
              </a:rPr>
              <a:t>Птицы: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B0F0"/>
              </a:solidFill>
              <a:latin typeface="Book Antiqua"/>
            </a:endParaRPr>
          </a:p>
        </p:txBody>
      </p:sp>
      <p:sp>
        <p:nvSpPr>
          <p:cNvPr id="3075" name="Поле 7"/>
          <p:cNvSpPr txBox="1">
            <a:spLocks noChangeArrowheads="1"/>
          </p:cNvSpPr>
          <p:nvPr/>
        </p:nvSpPr>
        <p:spPr bwMode="auto">
          <a:xfrm>
            <a:off x="3651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6" name="Поле 8"/>
          <p:cNvSpPr txBox="1">
            <a:spLocks noChangeArrowheads="1"/>
          </p:cNvSpPr>
          <p:nvPr/>
        </p:nvSpPr>
        <p:spPr bwMode="auto">
          <a:xfrm>
            <a:off x="0" y="1219200"/>
            <a:ext cx="4157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-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Способность к полету</a:t>
            </a:r>
            <a:r>
              <a:rPr lang="ru-RU" sz="2800" b="1" dirty="0"/>
              <a:t>.</a:t>
            </a:r>
          </a:p>
        </p:txBody>
      </p:sp>
      <p:sp>
        <p:nvSpPr>
          <p:cNvPr id="3077" name="Поле 10"/>
          <p:cNvSpPr txBox="1">
            <a:spLocks noChangeArrowheads="1"/>
          </p:cNvSpPr>
          <p:nvPr/>
        </p:nvSpPr>
        <p:spPr bwMode="auto">
          <a:xfrm>
            <a:off x="0" y="2667000"/>
            <a:ext cx="9032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Наличие видоизмененных чешуй – перьев(пернатые)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А. Защита от холода.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Б. Приспособление к полету.</a:t>
            </a:r>
          </a:p>
        </p:txBody>
      </p:sp>
      <p:sp>
        <p:nvSpPr>
          <p:cNvPr id="3078" name="Поле 12"/>
          <p:cNvSpPr txBox="1">
            <a:spLocks noChangeArrowheads="1"/>
          </p:cNvSpPr>
          <p:nvPr/>
        </p:nvSpPr>
        <p:spPr bwMode="auto">
          <a:xfrm>
            <a:off x="0" y="1981200"/>
            <a:ext cx="4605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Теплокровные животные.</a:t>
            </a:r>
          </a:p>
        </p:txBody>
      </p:sp>
      <p:sp>
        <p:nvSpPr>
          <p:cNvPr id="3079" name="Поле 13"/>
          <p:cNvSpPr txBox="1">
            <a:spLocks noChangeArrowheads="1"/>
          </p:cNvSpPr>
          <p:nvPr/>
        </p:nvSpPr>
        <p:spPr bwMode="auto">
          <a:xfrm>
            <a:off x="0" y="4343400"/>
            <a:ext cx="5259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Огромное разнообразие форм.</a:t>
            </a:r>
          </a:p>
        </p:txBody>
      </p:sp>
      <p:sp>
        <p:nvSpPr>
          <p:cNvPr id="3080" name="Поле 14"/>
          <p:cNvSpPr txBox="1">
            <a:spLocks noChangeArrowheads="1"/>
          </p:cNvSpPr>
          <p:nvPr/>
        </p:nvSpPr>
        <p:spPr bwMode="auto">
          <a:xfrm>
            <a:off x="0" y="5207000"/>
            <a:ext cx="9358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Птицы заселили самые разнообразные местообитания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435600" y="1700213"/>
            <a:ext cx="3457575" cy="29527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2771775" y="3905250"/>
            <a:ext cx="3457575" cy="295275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23850" y="1700213"/>
            <a:ext cx="3457575" cy="295275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35157">
            <a:off x="969169" y="2280444"/>
            <a:ext cx="2168525" cy="1874837"/>
          </a:xfrm>
          <a:prstGeom prst="rect">
            <a:avLst/>
          </a:prstGeom>
          <a:noFill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221163"/>
            <a:ext cx="2233613" cy="2116137"/>
          </a:xfrm>
          <a:prstGeom prst="rect">
            <a:avLst/>
          </a:prstGeom>
          <a:noFill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349500"/>
            <a:ext cx="2552700" cy="1714500"/>
          </a:xfrm>
          <a:prstGeom prst="rect">
            <a:avLst/>
          </a:prstGeom>
          <a:noFill/>
        </p:spPr>
      </p:pic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735659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Среды обитания птиц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и способы передвижения</a:t>
            </a: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1403350" y="3933825"/>
            <a:ext cx="123190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водная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3203575" y="5949950"/>
            <a:ext cx="2533650" cy="554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наземно -воздушная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6227763" y="3573463"/>
            <a:ext cx="1897062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воздушная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857256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МЕСТООБИТАНИЕ ПТИЦ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1357298"/>
            <a:ext cx="4210080" cy="4738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8" descr="C:\Мои документы\КИРИЛЛ\БИОЛОГИЯ\Зоология\Птицы\надотряд плавающие птицы\отряд пингвинообразные\пингвин адели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7775"/>
            <a:ext cx="4572000" cy="4824431"/>
          </a:xfrm>
          <a:prstGeom prst="rect">
            <a:avLst/>
          </a:prstGeom>
          <a:noFill/>
        </p:spPr>
      </p:pic>
      <p:pic>
        <p:nvPicPr>
          <p:cNvPr id="6" name="Picture 6" descr="C:\Мои документы\КИРИЛЛ\БИОЛОГИЯ\Зоология\Птицы\надотряд новонебные или типичные птицы\отряд буревестникообразные или трубконосыеъ\Альбатрос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929061" cy="35328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5357826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Моря и океаны. На суше откладывают только яйца.</a:t>
            </a:r>
            <a:endParaRPr lang="ru-RU" sz="28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214817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Странствующий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альбатрос</a:t>
            </a:r>
            <a:endParaRPr lang="ru-RU" sz="2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000636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Пингвины </a:t>
            </a:r>
            <a:endParaRPr lang="ru-RU" sz="2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6198990"/>
            <a:ext cx="430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(водная среда)</a:t>
            </a:r>
            <a:endParaRPr lang="ru-RU" sz="32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928693"/>
          </a:xfrm>
        </p:spPr>
        <p:txBody>
          <a:bodyPr/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Пресные воды и морские побережья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1785926"/>
            <a:ext cx="4041775" cy="857256"/>
          </a:xfrm>
        </p:spPr>
        <p:txBody>
          <a:bodyPr/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Открытые водные пространства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30" descr="C:\Мои документы\КИРИЛЛ\БИОЛОГИЯ\Зоология\Птицы\надотряд новонебные или типичные птицы\отряд пеликанообразные или веслоногие\Пеликан бур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616200" cy="3810000"/>
          </a:xfrm>
          <a:prstGeom prst="rect">
            <a:avLst/>
          </a:prstGeom>
          <a:noFill/>
        </p:spPr>
      </p:pic>
      <p:pic>
        <p:nvPicPr>
          <p:cNvPr id="8" name="Picture 1031" descr="C:\Мои документы\КИРИЛЛ\БИОЛОГИЯ\Зоология\Птицы\надотряд новонебные или типичные птицы\отряд пеликанообразные или веслоногие\Большой фрег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66"/>
            <a:ext cx="2000264" cy="30718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43042" y="2571744"/>
            <a:ext cx="171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Бурый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пеликан</a:t>
            </a:r>
            <a:endParaRPr lang="ru-RU" sz="28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572140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Большой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фрегат</a:t>
            </a:r>
            <a:endParaRPr lang="ru-RU" sz="28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Мои документы\КИРИЛЛ\БИОЛОГИЯ\Зоология\Птицы\надотряд новонебные или типичные птицы\отряд гусеобразные\семейство утиные\подсемейство утиные\Кряква обыкновенна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643182"/>
            <a:ext cx="3686172" cy="338095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572132" y="5072074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Кряква обыкновенная</a:t>
            </a:r>
            <a:endParaRPr lang="ru-RU" sz="28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421561">
            <a:off x="374602" y="747203"/>
            <a:ext cx="4040188" cy="777347"/>
          </a:xfrm>
        </p:spPr>
        <p:txBody>
          <a:bodyPr/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Открытые пустынно-степные пространства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513585">
            <a:off x="4777197" y="648351"/>
            <a:ext cx="4041775" cy="657046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лесу на земле</a:t>
            </a:r>
          </a:p>
          <a:p>
            <a:endParaRPr lang="ru-RU" dirty="0"/>
          </a:p>
        </p:txBody>
      </p:sp>
      <p:pic>
        <p:nvPicPr>
          <p:cNvPr id="7" name="Picture 10" descr="C:\Мои документы\КИРИЛЛ\БИОЛОГИЯ\Зоология\Птицы\наотрядбегающие птицы\отряд страусообразные\страус африканский самец и самка с выводко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429124" cy="5072098"/>
          </a:xfrm>
          <a:prstGeom prst="rect">
            <a:avLst/>
          </a:prstGeom>
          <a:noFill/>
        </p:spPr>
      </p:pic>
      <p:pic>
        <p:nvPicPr>
          <p:cNvPr id="8" name="Picture 6" descr="C:\Мои документы\КИРИЛЛ\БИОЛОГИЯ\Зоология\Птицы\надотряд новонебные или типичные птицы\отряд курообразные\Глухарь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500174"/>
            <a:ext cx="4498975" cy="5072098"/>
          </a:xfrm>
          <a:prstGeom prst="rect">
            <a:avLst/>
          </a:prstGeom>
          <a:noFill/>
        </p:spPr>
      </p:pic>
      <p:pic>
        <p:nvPicPr>
          <p:cNvPr id="9" name="Picture 6" descr="Марабу африканский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3887788" cy="5364162"/>
          </a:xfrm>
          <a:prstGeom prst="rect">
            <a:avLst/>
          </a:prstGeom>
          <a:noFill/>
        </p:spPr>
      </p:pic>
      <p:pic>
        <p:nvPicPr>
          <p:cNvPr id="10" name="Picture 4" descr="Аист дальневосточ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357298"/>
            <a:ext cx="3960813" cy="4967287"/>
          </a:xfrm>
          <a:prstGeom prst="rect">
            <a:avLst/>
          </a:prstGeom>
          <a:noFill/>
        </p:spPr>
      </p:pic>
      <p:pic>
        <p:nvPicPr>
          <p:cNvPr id="11" name="Picture 12" descr="тетер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8513" y="1857365"/>
            <a:ext cx="453548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Вып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857256"/>
          </a:xfrm>
        </p:spPr>
        <p:txBody>
          <a:bodyPr/>
          <a:lstStyle/>
          <a:p>
            <a:r>
              <a:rPr lang="ru-RU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Крона деревьев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28604"/>
            <a:ext cx="4041775" cy="928693"/>
          </a:xfrm>
        </p:spPr>
        <p:txBody>
          <a:bodyPr/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Открытые воздушные пространства</a:t>
            </a:r>
          </a:p>
          <a:p>
            <a:endParaRPr lang="ru-RU" dirty="0"/>
          </a:p>
        </p:txBody>
      </p:sp>
      <p:pic>
        <p:nvPicPr>
          <p:cNvPr id="7" name="Picture 1030" descr="C:\Мои документы\КИРИЛЛ\БИОЛОГИЯ\Зоология\Птицы\надотряд новонебные или типичные птицы\отряд дятлообразные\Дятел большой пёстрый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2214546" cy="2857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" y="3244334"/>
            <a:ext cx="1857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Большой пестрый дятел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1034" descr="C:\Мои документы\КИРИЛЛ\БИОЛОГИЯ\Зоология\Птицы\надотряд новонебные или типичные птицы\отряд дятлообразные\Желна хохлат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85968"/>
            <a:ext cx="2500329" cy="45720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57555" y="5500702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Желна хохлатая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8" descr="C:\Мои документы\КИРИЛЛ\БИОЛОГИЯ\Зоология\Птицы\надотряд новонебные или типичные птицы\отряд воробьинообразные\семейство ласточковые\Ласточка деревенская, или Касат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0"/>
            <a:ext cx="3149600" cy="3810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86578" y="2786058"/>
            <a:ext cx="235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Ласточка деревенская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(Касатка)</a:t>
            </a:r>
            <a:endParaRPr lang="ru-RU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 descr="C:\Мои документы\КИРИЛЛ\БИОЛОГИЯ\Зоология\Птицы\надотряд новонебные или типичные птицы\отряд воробьинообразные\семейство ласточковые\Ласточка городская, или Ворон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357670"/>
            <a:ext cx="4143372" cy="250033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000860" y="5657671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Ласточка городская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(Воронок)</a:t>
            </a:r>
            <a:endParaRPr lang="ru-RU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171450"/>
            <a:ext cx="7158037" cy="1412875"/>
          </a:xfrm>
        </p:spPr>
        <p:txBody>
          <a:bodyPr/>
          <a:lstStyle/>
          <a:p>
            <a:pPr eaLnBrk="1" hangingPunct="1"/>
            <a:r>
              <a:rPr lang="ru-RU" sz="5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Классификация птиц</a:t>
            </a:r>
          </a:p>
        </p:txBody>
      </p:sp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395288" y="1989138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graphicFrame>
        <p:nvGraphicFramePr>
          <p:cNvPr id="89108" name="Organization Chart 20"/>
          <p:cNvGraphicFramePr>
            <a:graphicFrameLocks/>
          </p:cNvGraphicFramePr>
          <p:nvPr>
            <p:ph type="dgm" idx="1"/>
          </p:nvPr>
        </p:nvGraphicFramePr>
        <p:xfrm>
          <a:off x="285720" y="1000108"/>
          <a:ext cx="8643998" cy="5092717"/>
        </p:xfrm>
        <a:graphic>
          <a:graphicData uri="http://schemas.openxmlformats.org/drawingml/2006/compatibility">
            <com:legacyDrawing xmlns:com="http://schemas.openxmlformats.org/drawingml/2006/compatibility" spid="_x0000_s1536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Dgm spid="89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Мои документы\КИРИЛЛ\БИОЛОГИЯ\Зоология\Птицы\внешний вид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10600" cy="6859588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600200"/>
            <a:ext cx="1104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Клюв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47800" y="685800"/>
            <a:ext cx="1336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Голова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645275" y="0"/>
            <a:ext cx="2498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Первостепенные</a:t>
            </a:r>
          </a:p>
          <a:p>
            <a:r>
              <a:rPr lang="ru-RU" b="1"/>
              <a:t>маховые перья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56325" y="1565275"/>
            <a:ext cx="2466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Второстепенные</a:t>
            </a:r>
          </a:p>
          <a:p>
            <a:r>
              <a:rPr lang="ru-RU" b="1"/>
              <a:t>маховые перья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5486400"/>
            <a:ext cx="1420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Цевка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19200" y="6096000"/>
            <a:ext cx="3201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Пальцы с когтями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239000" y="5334000"/>
            <a:ext cx="1563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Рулевые</a:t>
            </a:r>
          </a:p>
          <a:p>
            <a:r>
              <a:rPr lang="ru-RU" sz="2800" b="1"/>
              <a:t>перья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95400" y="0"/>
            <a:ext cx="359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Верхние кроющие перья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1830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Туловище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животный ми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животный мир</Template>
  <TotalTime>38</TotalTime>
  <Words>330</Words>
  <Application>Microsoft Office PowerPoint</Application>
  <PresentationFormat>Экран (4:3)</PresentationFormat>
  <Paragraphs>106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шаблон животный мир</vt:lpstr>
      <vt:lpstr>ВНЕШНЕЕ СТРОЕНИЕ И СРЕДА ОБИТАНИЯ ПТИЦ</vt:lpstr>
      <vt:lpstr>Слайд 2</vt:lpstr>
      <vt:lpstr>Слайд 3</vt:lpstr>
      <vt:lpstr>МЕСТООБИТАНИЕ ПТИЦ </vt:lpstr>
      <vt:lpstr>Слайд 5</vt:lpstr>
      <vt:lpstr>Слайд 6</vt:lpstr>
      <vt:lpstr>Слайд 7</vt:lpstr>
      <vt:lpstr>Классификация птиц</vt:lpstr>
      <vt:lpstr>Слайд 9</vt:lpstr>
      <vt:lpstr>Слайд 10</vt:lpstr>
      <vt:lpstr>Слайд 11</vt:lpstr>
      <vt:lpstr>Слайд 12</vt:lpstr>
      <vt:lpstr>Слайд 13</vt:lpstr>
      <vt:lpstr>Слайд 14</vt:lpstr>
      <vt:lpstr>Особенности строения птиц, связанные с их приспособленностью к полёту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ВНЕШНЕЕ СТРОЕНИЕ И СРЕДА ОБИТАНИЯ ПТИЦ</dc:title>
  <dc:creator>пк</dc:creator>
  <cp:lastModifiedBy>пк</cp:lastModifiedBy>
  <cp:revision>15</cp:revision>
  <dcterms:created xsi:type="dcterms:W3CDTF">2012-03-04T16:10:35Z</dcterms:created>
  <dcterms:modified xsi:type="dcterms:W3CDTF">2012-03-04T16:49:04Z</dcterms:modified>
</cp:coreProperties>
</file>