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28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7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349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28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67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2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6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4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32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2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845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27B3CE-E283-468A-97F0-3C61221867A2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5366D7-51A2-4B81-921C-90EAA9F74E3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0774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" TargetMode="External"/><Relationship Id="rId2" Type="http://schemas.openxmlformats.org/officeDocument/2006/relationships/hyperlink" Target="http://wikibotanika.ru/polezno-znat/listya-rasteniy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chemeClr val="tx1"/>
                </a:solidFill>
              </a:rPr>
              <a:t>Виды приспособленности листьев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00789" y="4926761"/>
            <a:ext cx="6035190" cy="45720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к уроку ботаники подготовлено учителем биологии МБОУ ООШ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п.Тельмана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Стефутиной Ириной Викторовной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766" y="506139"/>
            <a:ext cx="11116614" cy="5791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растение вынуждено акклиматизироваться к погодным условиям, а также защищаться от внешних воздействий. Все части растения: корни, побеги, цветы и, конечно, листья, приспособились к различным климатическим явлениям: высокой или низкой температуре, засухе или излишней влажности, недостатку или избытку солнечных лучей. Кроме того, растениям угрожают люди и животные, поэтому многие из них в процессе эволюции научились отражать атаки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978" y="436532"/>
            <a:ext cx="7124163" cy="632414"/>
          </a:xfrm>
        </p:spPr>
        <p:txBody>
          <a:bodyPr>
            <a:normAutofit/>
          </a:bodyPr>
          <a:lstStyle/>
          <a:p>
            <a:r>
              <a:rPr lang="ru-RU" sz="36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Засушливый или влажный климат:</a:t>
            </a:r>
            <a:endParaRPr lang="ru-RU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978" y="1068946"/>
            <a:ext cx="7355983" cy="5306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листьев и, соответственно, маленькая площадь листовой пластины препятствует излишнему испарению воды;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толстые, сочные – таким образом в них накапливается необходимая влага;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 многих растений покрыты волосками, что также препятствует испарению;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цели служит гладкий восковой налет на поверхности.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– признак растений тропического климата, за счет большого размера пластины процесс испарения происходит гораздо более интенсивно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64122"/>
          <a:stretch/>
        </p:blipFill>
        <p:spPr>
          <a:xfrm>
            <a:off x="9488131" y="436532"/>
            <a:ext cx="2302641" cy="216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419" r="26623"/>
          <a:stretch/>
        </p:blipFill>
        <p:spPr>
          <a:xfrm>
            <a:off x="9430080" y="4323343"/>
            <a:ext cx="2360692" cy="215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3737"/>
          <a:stretch/>
        </p:blipFill>
        <p:spPr>
          <a:xfrm>
            <a:off x="7382949" y="2555045"/>
            <a:ext cx="2061602" cy="2648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09541" y="2185713"/>
            <a:ext cx="15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филодендрон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381706" y="260153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крассула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279214" y="400049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сенполия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3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76" y="642594"/>
            <a:ext cx="4395959" cy="722567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Ветреные районы</a:t>
            </a:r>
            <a:r>
              <a:rPr lang="ru-RU" u="sng" dirty="0" smtClean="0">
                <a:solidFill>
                  <a:schemeClr val="tx1"/>
                </a:solidFill>
              </a:rPr>
              <a:t>: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402" y="1365161"/>
            <a:ext cx="11168130" cy="16098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Рассеченная, изрезанная форма края свободно пропускает воздушные потоки, благодаря этому 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порывы ветра </a:t>
            </a:r>
            <a:r>
              <a:rPr lang="ru-RU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травмируют лист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6" y="2528685"/>
            <a:ext cx="11286156" cy="27387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43189" y="5610673"/>
            <a:ext cx="8783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повислая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Далекарлийская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монстера, клен пальчатый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33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811" y="423653"/>
            <a:ext cx="11230378" cy="658172"/>
          </a:xfrm>
        </p:spPr>
        <p:txBody>
          <a:bodyPr>
            <a:normAutofit/>
          </a:bodyPr>
          <a:lstStyle/>
          <a:p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с избыточным или недостаточным солнечным светом</a:t>
            </a:r>
            <a:r>
              <a:rPr lang="ru-RU" sz="3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811" y="1171977"/>
            <a:ext cx="11230378" cy="48630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солнечного света недостаточно многие растения могут разворачивать листья таким образом, чтобы как можно больше солнечных лучей попало на 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поверхность. Листовая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мозаика – явление, при котором меньшие по размеру листья располагаются между более крупных собратий. В этом случае каждый лист улавливает солнечные лучи и участвует в процессе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фотосинтеза.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растения, не нуждающиеся в большом количестве солнца, фильтруют свет через специальные полупрозрачные окошки, расположенные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листьях.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930" y="3863662"/>
            <a:ext cx="9523588" cy="2171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60125" y="6035040"/>
            <a:ext cx="4460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Одуванчик, плющ,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фенестрария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71" y="436532"/>
            <a:ext cx="11243257" cy="786961"/>
          </a:xfrm>
        </p:spPr>
        <p:txBody>
          <a:bodyPr>
            <a:noAutofit/>
          </a:bodyPr>
          <a:lstStyle/>
          <a:p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Водные растения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этим представителям флоры,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выжить, пришлось приспособиться даже не к климату, а к совершенно другой стихии – воде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71" y="1223493"/>
            <a:ext cx="11243257" cy="26271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гидатофитов (растения, полностью погруженные в воду) сильно расчленены. Таким образом, увеличивая площадь поверхности, растение получает необходимое количество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плавающие по поверхности водоема, не имеют устьиц с обратной стороны листовой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пластины.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площадь поверхности плавающих листьев не дает им утонуть за счет распределения нагрузки. Специальные микроскопические выступы и восковой слой препятствует проникновению воды внутрь листа, исключая заражение растения микроорганизмами и простейшими водорослями. Вода не впитывается в поверхность, а стекает по листу каплями, заодно очищая его от пыли и грязи. Это явление получило название «эффект лотоса».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698" y="3721994"/>
            <a:ext cx="8010795" cy="22430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11126" y="596501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Роголистник, виктория амазонская, лотос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885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008" y="1120463"/>
            <a:ext cx="10058400" cy="244698"/>
          </a:xfrm>
        </p:spPr>
        <p:txBody>
          <a:bodyPr>
            <a:normAutofit fontScale="90000"/>
          </a:bodyPr>
          <a:lstStyle/>
          <a:p>
            <a:r>
              <a:rPr lang="ru-RU" u="sng" dirty="0">
                <a:solidFill>
                  <a:schemeClr val="tx1"/>
                </a:solidFill>
              </a:rPr>
              <a:t>Защита от животных и </a:t>
            </a:r>
            <a:r>
              <a:rPr lang="ru-RU" u="sng" dirty="0" smtClean="0">
                <a:solidFill>
                  <a:schemeClr val="tx1"/>
                </a:solidFill>
              </a:rPr>
              <a:t>людей:</a:t>
            </a:r>
            <a:r>
              <a:rPr lang="ru-RU" u="sng" dirty="0">
                <a:solidFill>
                  <a:schemeClr val="tx1"/>
                </a:solidFill>
              </a:rPr>
              <a:t/>
            </a:r>
            <a:br>
              <a:rPr lang="ru-RU" u="sng" dirty="0">
                <a:solidFill>
                  <a:schemeClr val="tx1"/>
                </a:solidFill>
              </a:rPr>
            </a:br>
            <a:r>
              <a:rPr lang="ru-RU" u="sng" dirty="0">
                <a:solidFill>
                  <a:schemeClr val="tx1"/>
                </a:solidFill>
              </a:rPr>
              <a:t/>
            </a:r>
            <a:br>
              <a:rPr lang="ru-RU" u="sng" dirty="0">
                <a:solidFill>
                  <a:schemeClr val="tx1"/>
                </a:solidFill>
              </a:rPr>
            </a:b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220" y="1017431"/>
            <a:ext cx="11193888" cy="393192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вырабатывают сильно пахнущие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феромоны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масла, отпугивающие животных;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пластина бывает покрыта мягкими волосками или даже твердыми колючками, жалящими агрессора.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4" y="2983391"/>
            <a:ext cx="10509956" cy="2704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40427" y="572578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Герань, крапива, чистец шерстистый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2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87" y="475168"/>
            <a:ext cx="10058400" cy="606657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1"/>
                </a:solidFill>
              </a:rPr>
              <a:t>ЗАКРЕПИМ СВОИ ЗНАНИЯ: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516" y="1081825"/>
            <a:ext cx="11191741" cy="19318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внешнему виду листьев комнатных растений кабинета биологии определите их приспособленность к тем или иным условиям обитания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фотографии листьев растений и расскажите об условиях обитания этих растений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16" y="3357336"/>
            <a:ext cx="4066773" cy="2862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78" y="2689217"/>
            <a:ext cx="3089692" cy="35310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9838" y="2689217"/>
            <a:ext cx="3531077" cy="35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wikibotanika.ru/polezno-znat/listya-rasteniy.html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yandex.ru/images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98</TotalTime>
  <Words>500</Words>
  <Application>Microsoft Office PowerPoint</Application>
  <PresentationFormat>Широкоэкранный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Savon</vt:lpstr>
      <vt:lpstr>Виды приспособленности листьев</vt:lpstr>
      <vt:lpstr>Презентация PowerPoint</vt:lpstr>
      <vt:lpstr>Засушливый или влажный климат:</vt:lpstr>
      <vt:lpstr>Ветреные районы:</vt:lpstr>
      <vt:lpstr>Места с избыточным или недостаточным солнечным светом:</vt:lpstr>
      <vt:lpstr>Водные растения – этим представителям флоры, чтобы выжить, пришлось приспособиться даже не к климату, а к совершенно другой стихии – воде:</vt:lpstr>
      <vt:lpstr>Защита от животных и людей:  </vt:lpstr>
      <vt:lpstr>ЗАКРЕПИМ СВОИ ЗНАНИЯ:</vt:lpstr>
      <vt:lpstr>ИСТОЧНИКИ ИНФОРМАЦИИ: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Фантастические листья</dc:title>
  <dc:creator>RePack by Diakov</dc:creator>
  <cp:lastModifiedBy>RePack by Diakov</cp:lastModifiedBy>
  <cp:revision>14</cp:revision>
  <dcterms:created xsi:type="dcterms:W3CDTF">2016-11-22T16:53:41Z</dcterms:created>
  <dcterms:modified xsi:type="dcterms:W3CDTF">2016-11-22T18:31:49Z</dcterms:modified>
</cp:coreProperties>
</file>