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0" r:id="rId7"/>
    <p:sldId id="258" r:id="rId8"/>
    <p:sldId id="261" r:id="rId9"/>
    <p:sldId id="262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5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3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0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1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9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4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C941C-7755-4956-8DA2-90CB06079F75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41AC-09D2-4DFF-BDDB-2581D8EFC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518" y="1122363"/>
            <a:ext cx="11269014" cy="2792814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К УРОКУ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«Класс Однодольные»</a:t>
            </a:r>
            <a:endParaRPr lang="ru-RU" sz="8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8839" y="5108866"/>
            <a:ext cx="4292958" cy="1655762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биологии 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ООШ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п.Тельмана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Моздокского р-на РСО-А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Стефутина Ирина Викторовна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825625"/>
            <a:ext cx="11096223" cy="13296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Биология: 7 класс: учебник /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И.Н.Пономарёва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О.А.Корнилова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В.С.Кучменко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под ред.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И.Н.Пономарёвой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-Граф, 2014. (с.184-190)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автора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650828" cy="708338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однодольных растений</a:t>
            </a:r>
            <a:endParaRPr lang="ru-RU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0152" y="128789"/>
            <a:ext cx="12003110" cy="658110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Однодольные объединяют около 80 семейств и более 60 тыс.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видов. Преобладающие жизненные формы – травы, но есть также древесные и кустарниковые формы. Среди представителей однодольных много видов культурных растений. Многие являются хорошим кормом для домашнего скота и диких травоядных животных. Особо ценными в этом отношении являются злаки. Многие однодольные – водные растения. Некоторые живут в кронах деревьев как висячие – эпифиты. Представители класса: пшеница, рожь, ландыш, ковыль орхидея, бамбук, алоэ, монстера, элодея, ананас, лук, чеснок, сахарный тростник и многие другие.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676141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Лилейные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159099"/>
            <a:ext cx="4662152" cy="5698901"/>
          </a:xfr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Цветки лилейных обоеполые, с простым венчиковидным околоцветником из 6 частей венчика. Тычинок – 6, пестик – 1. Цветки нередко собраны в соцветия. Плод – коробочка или ягода. Семена с маленьким зародышем и большим эндоспермом.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20699" r="2508" b="20372"/>
          <a:stretch/>
        </p:blipFill>
        <p:spPr>
          <a:xfrm>
            <a:off x="4783943" y="1159099"/>
            <a:ext cx="7334676" cy="3412901"/>
          </a:xfrm>
        </p:spPr>
      </p:pic>
      <p:sp>
        <p:nvSpPr>
          <p:cNvPr id="12" name="TextBox 11"/>
          <p:cNvSpPr txBox="1"/>
          <p:nvPr/>
        </p:nvSpPr>
        <p:spPr>
          <a:xfrm>
            <a:off x="5331853" y="5142290"/>
            <a:ext cx="6593346" cy="169277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лилия; 2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кандык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 – тюльпан; 4 – гиацинт;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цветок лилейных; 6 – диаграмма цветка</a:t>
            </a:r>
          </a:p>
          <a:p>
            <a:pPr lvl="0"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цветка: </a:t>
            </a:r>
            <a:r>
              <a:rPr lang="ru-RU" sz="3200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♀О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3+3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3+3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8989454" y="5937159"/>
            <a:ext cx="167425" cy="10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7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676141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Луковые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159099"/>
            <a:ext cx="4662152" cy="5698901"/>
          </a:xfr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Цветки у луковых обоеполые. Околоцветник состоит  из 6 свободных или сросшихся узких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лепестковидных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частей. Тычинок – 6, пестик – 1. Цветки обычно собраны в соцветия – простой зонтик или рыхлую головку. Соцветие всегда находится на длинном безлистном цветоносе. Плод – коробочка.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4316" r="2508" b="23014"/>
          <a:stretch/>
        </p:blipFill>
        <p:spPr>
          <a:xfrm>
            <a:off x="4848337" y="676141"/>
            <a:ext cx="7238310" cy="4153438"/>
          </a:xfrm>
        </p:spPr>
      </p:pic>
      <p:sp>
        <p:nvSpPr>
          <p:cNvPr id="10" name="TextBox 9"/>
          <p:cNvSpPr txBox="1"/>
          <p:nvPr/>
        </p:nvSpPr>
        <p:spPr>
          <a:xfrm>
            <a:off x="5331853" y="5065017"/>
            <a:ext cx="6593346" cy="169277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черемша; 2 – лук репчатый; 3 – шнитт-лук;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чеснок; 5 – диаграмма цветка</a:t>
            </a:r>
          </a:p>
          <a:p>
            <a:pPr lvl="0"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цветка: </a:t>
            </a:r>
            <a:r>
              <a:rPr lang="ru-RU" sz="3200" i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♀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9375820" y="5821251"/>
            <a:ext cx="154546" cy="154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850006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Злаки (Мятликовые)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1" y="1159099"/>
            <a:ext cx="5318975" cy="5698901"/>
          </a:xfr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Цветки злаков мелкие, невзрачные, собраны в соцветия – колоски, из которых образуются простые (початок) и сложные соцветия (колос, султан, метёлка). Каждый цветок состоит из 2-х цветковых чешуй, заменяющих околоцветник. Одна из них более крупная и может быть вытянута в длинную ость. Имеется 3 тычинки с крупными пыльниками на длинных тонких тычиночных нитях и 1 пестик с двойным перистым рыльцем. Цветки приспособлены к опылению ветром, некоторые – к самоопылению. Плод – зерновка.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3" t="8808" r="4743" b="20636"/>
          <a:stretch/>
        </p:blipFill>
        <p:spPr>
          <a:xfrm>
            <a:off x="5473700" y="1004552"/>
            <a:ext cx="6586610" cy="3850783"/>
          </a:xfrm>
        </p:spPr>
      </p:pic>
      <p:sp>
        <p:nvSpPr>
          <p:cNvPr id="8" name="TextBox 7"/>
          <p:cNvSpPr txBox="1"/>
          <p:nvPr/>
        </p:nvSpPr>
        <p:spPr>
          <a:xfrm>
            <a:off x="5466964" y="5039259"/>
            <a:ext cx="6593346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соцветие султан; 2 – соцветие сложный колос;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соцветие метёлка; 4 – соцветие початок; 5 – цветок ржи</a:t>
            </a:r>
          </a:p>
          <a:p>
            <a:pPr lvl="0"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цветка: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↑♀Л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1(или3)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9118242" y="5718220"/>
            <a:ext cx="154547" cy="11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9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91543"/>
              </p:ext>
            </p:extLst>
          </p:nvPr>
        </p:nvGraphicFramePr>
        <p:xfrm>
          <a:off x="103031" y="0"/>
          <a:ext cx="12088968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839107"/>
                <a:gridCol w="1839699"/>
                <a:gridCol w="2962140"/>
                <a:gridCol w="1545052"/>
                <a:gridCol w="1687546"/>
                <a:gridCol w="1326524"/>
                <a:gridCol w="1888900"/>
              </a:tblGrid>
              <a:tr h="186656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класса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семейства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 цветка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Соцветие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Жизненная форма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847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д н о д о л ь н ы е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Лилейные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kumimoji="0" lang="ru-RU" sz="3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3+3</a:t>
                      </a:r>
                      <a:r>
                        <a:rPr kumimoji="0" lang="ru-RU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kumimoji="0" lang="ru-RU" sz="3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3+3</a:t>
                      </a:r>
                      <a:r>
                        <a:rPr kumimoji="0" lang="ru-RU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3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Луковые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kumimoji="0" lang="ru-RU" sz="3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kumimoji="0" lang="ru-RU" sz="3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3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601">
                <a:tc vMerge="1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Злаки  (Мятликовые)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↑♀Л</a:t>
                      </a:r>
                      <a:r>
                        <a:rPr kumimoji="0" lang="ru-RU" sz="3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kumimoji="0" lang="ru-RU" sz="3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3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1(или3)</a:t>
                      </a: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705361"/>
              </p:ext>
            </p:extLst>
          </p:nvPr>
        </p:nvGraphicFramePr>
        <p:xfrm>
          <a:off x="103031" y="0"/>
          <a:ext cx="12088968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839107"/>
                <a:gridCol w="1414696"/>
                <a:gridCol w="2807594"/>
                <a:gridCol w="1867437"/>
                <a:gridCol w="1790163"/>
                <a:gridCol w="1596980"/>
                <a:gridCol w="1772991"/>
              </a:tblGrid>
              <a:tr h="186656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класса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семейства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 цветка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Соцветие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Жизненная форма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847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д н о д о л ь н ы е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Лилейные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♀О</a:t>
                      </a:r>
                      <a:r>
                        <a:rPr kumimoji="0" lang="ru-RU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3+3</a:t>
                      </a: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kumimoji="0" lang="ru-RU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3+3</a:t>
                      </a: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Ягода, коробочка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Кисть, одиночные цветки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Многолетние</a:t>
                      </a:r>
                      <a:r>
                        <a:rPr lang="ru-RU" sz="18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луковичные и корневищные травы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Лилия, </a:t>
                      </a:r>
                      <a:r>
                        <a:rPr kumimoji="0" lang="ru-RU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кандык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тюльпан, гиацинт, нарцисс, аспарагус, </a:t>
                      </a:r>
                      <a:r>
                        <a:rPr kumimoji="0" lang="ru-RU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хлорофитум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Луковые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♀Л</a:t>
                      </a:r>
                      <a:r>
                        <a:rPr kumimoji="0" lang="ru-RU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kumimoji="0" lang="ru-RU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Треугольная  коробочка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Простой зонтик, рыхлая головка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Многолетние травы с луковицами и корневищами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Лук репчатый, черемша, чеснок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601">
                <a:tc vMerge="1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Злаки  (Мятликовые)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↑♀Л</a:t>
                      </a:r>
                      <a:r>
                        <a:rPr kumimoji="0" lang="ru-RU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kumimoji="0" lang="ru-RU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1(или3)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Зерновка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Сложный колос, метелка, початок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Травы, но есть кустарники и деревья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Пырей, мятлик, ячмень, лисохвост, рис, кукуруза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013656" y="5679583"/>
            <a:ext cx="154547" cy="141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013656" y="2305318"/>
            <a:ext cx="154547" cy="154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387144" y="3902299"/>
            <a:ext cx="154546" cy="12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1" y="133306"/>
            <a:ext cx="10515600" cy="9871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комнатных растений класса Однодольные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r="26988" b="12319"/>
          <a:stretch/>
        </p:blipFill>
        <p:spPr>
          <a:xfrm>
            <a:off x="0" y="1490774"/>
            <a:ext cx="3812147" cy="38153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7969" y="1967688"/>
            <a:ext cx="3815321" cy="2861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7765867" y="982478"/>
            <a:ext cx="3815320" cy="48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1707" y="95168"/>
            <a:ext cx="6100293" cy="97377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Декоративные растения класса Однодольные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r="25414"/>
          <a:stretch/>
        </p:blipFill>
        <p:spPr>
          <a:xfrm>
            <a:off x="0" y="0"/>
            <a:ext cx="3886672" cy="3604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19" y="2434107"/>
            <a:ext cx="3317920" cy="4423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299"/>
            <a:ext cx="3940935" cy="2955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39" y="1196845"/>
            <a:ext cx="2965361" cy="3953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0935" y="827513"/>
            <a:ext cx="1260666" cy="36933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40935" y="4893971"/>
            <a:ext cx="1543308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Традесканция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2372" y="2064775"/>
            <a:ext cx="901209" cy="36933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158302" y="5169296"/>
            <a:ext cx="2033698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Фалярис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белоокаймлённый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587</Words>
  <Application>Microsoft Office PowerPoint</Application>
  <PresentationFormat>Широкоэкранный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ПОСОБИЕ К УРОКУ «Класс Однодольные»</vt:lpstr>
      <vt:lpstr>Общая характеристика однодольных растений</vt:lpstr>
      <vt:lpstr>семейство Лилейные</vt:lpstr>
      <vt:lpstr>семейство Луковые</vt:lpstr>
      <vt:lpstr>семейство Злаки (Мятликовые)</vt:lpstr>
      <vt:lpstr>Презентация PowerPoint</vt:lpstr>
      <vt:lpstr>Презентация PowerPoint</vt:lpstr>
      <vt:lpstr>Примеры комнатных растений класса Однодольные</vt:lpstr>
      <vt:lpstr>Декоративные растения класса Однодольные</vt:lpstr>
      <vt:lpstr>Источники информации: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ПОСОБИЕ К УРОКУ «Класс Однодольные»</dc:title>
  <dc:creator>RePack by Diakov</dc:creator>
  <cp:lastModifiedBy>RePack by Diakov</cp:lastModifiedBy>
  <cp:revision>28</cp:revision>
  <dcterms:created xsi:type="dcterms:W3CDTF">2016-04-03T14:32:32Z</dcterms:created>
  <dcterms:modified xsi:type="dcterms:W3CDTF">2016-04-03T18:08:51Z</dcterms:modified>
</cp:coreProperties>
</file>