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876" r:id="rId4"/>
  </p:sld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8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1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5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53CCD7-0B0C-45A9-9793-7DA578328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008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1357-0736-489D-8AE9-C6E3E1A69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1272-BDA1-4B3E-90AA-21BF2A990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7365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C47B-D8BB-4C2A-B964-99B3F06E0E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D418-8073-443F-9542-1F0C91B0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89169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9686-A640-43A7-96F6-14CFB8D964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7E61-B5BE-4824-AA12-443388645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70959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CE3B-0538-404E-BB0D-03473615F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94C0-B04F-4875-9BBE-417DD9979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07038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7613-CC68-473D-B848-811203F1C4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A38B-E137-4852-A79A-307CAED4D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24732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C9A6-8805-4493-97A5-BBB6883960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5623-6593-4A2D-AB2D-40E1600D9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54915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C532-D3AA-4A72-9CD3-84D57AA9BB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9009-D13D-4953-869A-AD0F86DE0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29485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8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73B2-E59F-4193-B001-8341FFEB7E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4C65-AA7D-442E-87CC-31EC7385D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66101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7614-2F98-4964-A50A-BC0BEF6F96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D0A1-3117-432B-B82D-D3625E6DA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03163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99DF-1E77-42F2-BC32-05B3E8F031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6C35-2A3E-4380-A58E-81F42B7A0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50948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88C7-6940-458E-9382-2EDA569BC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9DC6-26B0-44BE-901D-737A30BE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53031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53CCD7-0B0C-45A9-9793-7DA578328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545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8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67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7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5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94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61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0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31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85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65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99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38EF1357-0736-489D-8AE9-C6E3E1A699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1CAC1272-BDA1-4B3E-90AA-21BF2A990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94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4C47B-D8BB-4C2A-B964-99B3F06E0E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5D418-8073-443F-9542-1F0C91B0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34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C9686-A640-43A7-96F6-14CFB8D964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17E61-B5BE-4824-AA12-443388645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35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8CE3B-0538-404E-BB0D-03473615F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94C0-B04F-4875-9BBE-417DD9979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7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80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47613-CC68-473D-B848-811203F1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5A38B-E137-4852-A79A-307CAED4D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5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0C9A6-8805-4493-97A5-BBB688396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5623-6593-4A2D-AB2D-40E1600D9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96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C532-D3AA-4A72-9CD3-84D57AA9BB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9009-D13D-4953-869A-AD0F86DE05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58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E73B2-E59F-4193-B001-8341FFEB7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24C65-AA7D-442E-87CC-31EC7385DB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06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77614-2F98-4964-A50A-BC0BEF6F96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BD0A1-3117-432B-B82D-D3625E6DA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41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16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95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24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9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53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54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199DF-1E77-42F2-BC32-05B3E8F03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06C35-2A3E-4380-A58E-81F42B7A0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26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C88C7-6940-458E-9382-2EDA569BC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39DC6-26B0-44BE-901D-737A30B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65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53CCD7-0B0C-45A9-9793-7DA578328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051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79000" t="31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49DD8-65D3-46E3-94B4-6CDB41E48F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8B5B0-0087-4843-86FA-1FAF23D2F2EC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1" r:id="rId12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437B-A3E9-4687-A18C-242886700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F26C-7EC4-4F95-9A95-6E64318737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42E7E-AB7A-45AF-A1DD-F552BF6206B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5869F5-4D1E-4CA0-A973-223231C26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9" Type="http://schemas.openxmlformats.org/officeDocument/2006/relationships/oleObject" Target="../embeddings/oleObject20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25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oleObject" Target="../embeddings/oleObject19.bin"/><Relationship Id="rId40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21.png"/><Relationship Id="rId35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6488" y="3777205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Видоизменения стебля 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надземных побегов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5585138"/>
            <a:ext cx="8534400" cy="141453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 уроку биологии в 7 классе по теме «Видоизменения побегов растений»; УМК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И.Н.Пономарёвой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линейный курс, система «Алгоритм успеха», новый ФГОС ООО; подготовлено учителем биологии МБОУ ООШ п.Тельмана Моздокского р-на РСО-Алания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Стефутиной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6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9206" y="1103959"/>
            <a:ext cx="9738888" cy="49053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сложный орган, состоящий из стебля, листьев и почек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112677" y="381903"/>
            <a:ext cx="367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побега</a:t>
            </a:r>
          </a:p>
        </p:txBody>
      </p:sp>
      <p:grpSp>
        <p:nvGrpSpPr>
          <p:cNvPr id="57376" name="Group 32"/>
          <p:cNvGrpSpPr>
            <a:grpSpLocks/>
          </p:cNvGrpSpPr>
          <p:nvPr/>
        </p:nvGrpSpPr>
        <p:grpSpPr bwMode="auto">
          <a:xfrm>
            <a:off x="1621881" y="1993387"/>
            <a:ext cx="9390063" cy="3530600"/>
            <a:chOff x="134" y="1207"/>
            <a:chExt cx="5915" cy="2224"/>
          </a:xfrm>
        </p:grpSpPr>
        <p:graphicFrame>
          <p:nvGraphicFramePr>
            <p:cNvPr id="57350" name="Object 6"/>
            <p:cNvGraphicFramePr>
              <a:graphicFrameLocks noChangeAspect="1"/>
            </p:cNvGraphicFramePr>
            <p:nvPr/>
          </p:nvGraphicFramePr>
          <p:xfrm>
            <a:off x="748" y="1434"/>
            <a:ext cx="3873" cy="1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Точечный рисунок" r:id="rId3" imgW="3638095" imgH="1876190" progId="Paint.Picture">
                    <p:embed/>
                  </p:oleObj>
                </mc:Choice>
                <mc:Fallback>
                  <p:oleObj name="Точечный рисунок" r:id="rId3" imgW="3638095" imgH="187619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434"/>
                          <a:ext cx="3873" cy="19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4694" y="1207"/>
              <a:ext cx="13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Верхушечная почка</a:t>
              </a: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34" y="2537"/>
              <a:ext cx="7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/>
                </a:rPr>
                <a:t>Стебель</a:t>
              </a:r>
              <a:endParaRPr lang="ru-RU" sz="1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2594" y="1378"/>
              <a:ext cx="9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u="sng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/>
                </a:rPr>
                <a:t>Междоузлие</a:t>
              </a:r>
              <a:endParaRPr lang="ru-RU" sz="1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4400" y="2089"/>
              <a:ext cx="11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Пазушная почка</a:t>
              </a:r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343" y="2750"/>
              <a:ext cx="10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u="sng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Пазуха листа</a:t>
              </a:r>
            </a:p>
          </p:txBody>
        </p:sp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4504" y="3197"/>
              <a:ext cx="5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/>
                </a:rPr>
                <a:t>Лист</a:t>
              </a:r>
              <a:endParaRPr lang="ru-RU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>
              <a:off x="1973" y="2840"/>
              <a:ext cx="242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7360" name="Line 16"/>
            <p:cNvSpPr>
              <a:spLocks noChangeShapeType="1"/>
            </p:cNvSpPr>
            <p:nvPr/>
          </p:nvSpPr>
          <p:spPr bwMode="auto">
            <a:xfrm>
              <a:off x="3499" y="2136"/>
              <a:ext cx="82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7362" name="Line 18"/>
            <p:cNvSpPr>
              <a:spLocks noChangeShapeType="1"/>
            </p:cNvSpPr>
            <p:nvPr/>
          </p:nvSpPr>
          <p:spPr bwMode="auto">
            <a:xfrm flipH="1">
              <a:off x="757" y="2668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>
              <a:off x="2477" y="3278"/>
              <a:ext cx="1923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auto">
            <a:xfrm rot="3079372">
              <a:off x="2806" y="1717"/>
              <a:ext cx="454" cy="233"/>
            </a:xfrm>
            <a:custGeom>
              <a:avLst/>
              <a:gdLst>
                <a:gd name="T0" fmla="*/ 454 w 454"/>
                <a:gd name="T1" fmla="*/ 817 h 817"/>
                <a:gd name="T2" fmla="*/ 273 w 454"/>
                <a:gd name="T3" fmla="*/ 0 h 817"/>
                <a:gd name="T4" fmla="*/ 136 w 454"/>
                <a:gd name="T5" fmla="*/ 0 h 817"/>
                <a:gd name="T6" fmla="*/ 0 w 454"/>
                <a:gd name="T7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817">
                  <a:moveTo>
                    <a:pt x="454" y="817"/>
                  </a:moveTo>
                  <a:lnTo>
                    <a:pt x="273" y="0"/>
                  </a:lnTo>
                  <a:lnTo>
                    <a:pt x="136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auto">
            <a:xfrm>
              <a:off x="4460" y="1485"/>
              <a:ext cx="272" cy="233"/>
            </a:xfrm>
            <a:custGeom>
              <a:avLst/>
              <a:gdLst>
                <a:gd name="T0" fmla="*/ 0 w 272"/>
                <a:gd name="T1" fmla="*/ 499 h 499"/>
                <a:gd name="T2" fmla="*/ 136 w 272"/>
                <a:gd name="T3" fmla="*/ 0 h 499"/>
                <a:gd name="T4" fmla="*/ 272 w 272"/>
                <a:gd name="T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499">
                  <a:moveTo>
                    <a:pt x="0" y="499"/>
                  </a:moveTo>
                  <a:lnTo>
                    <a:pt x="136" y="0"/>
                  </a:lnTo>
                  <a:lnTo>
                    <a:pt x="27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364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43942" y="927279"/>
            <a:ext cx="10998559" cy="5100034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вегетативный орган, который соединяет между собой корень, листья и другие части растения в единое целое. Имеет верхушечный рост.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прямостоячий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растение имеющее прямой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стебель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несущий одно соцветие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ползучий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стебли стелющиеся по земле в разные стороны от корня и могущие укореняться с помощью дополнительных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стелющийся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стебель стелющийся по земле, но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укореняющийся;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вьющийся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стебель, с помощью которого растения поднимается (вьётся)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подпоркам;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лазающий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стебли имеющие усики или придаточные корни, которые отрастают от стебля и при их помощи цепляются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облиственные побеги, стелющиеся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721974" y="420688"/>
            <a:ext cx="9019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стеблей по форме и положению в пространстве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1574803" y="2177060"/>
            <a:ext cx="1081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2798764" y="2105025"/>
            <a:ext cx="1071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Наклонный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4260850" y="2106613"/>
            <a:ext cx="9715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Изогнутый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5530850" y="2060575"/>
            <a:ext cx="1069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Дуговидный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6743699" y="2060575"/>
            <a:ext cx="1150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Восходящий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7967663" y="2060575"/>
            <a:ext cx="11890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Поникающий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9048751" y="2062163"/>
            <a:ext cx="1439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Коленчато-восходящий</a:t>
            </a:r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457426" y="3966518"/>
            <a:ext cx="109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Изломанный</a:t>
            </a:r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1702430" y="4015172"/>
            <a:ext cx="10663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Извилистый</a:t>
            </a:r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2746390" y="4093047"/>
            <a:ext cx="12605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Вплетающийся</a:t>
            </a:r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4221887" y="4105017"/>
            <a:ext cx="11684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Всползающий</a:t>
            </a:r>
          </a:p>
        </p:txBody>
      </p:sp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5451305" y="4073998"/>
            <a:ext cx="12073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Цепляющийся</a:t>
            </a:r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9003035" y="4286625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Лазающий</a:t>
            </a:r>
            <a:endParaRPr lang="ru-RU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7042009" y="4105747"/>
            <a:ext cx="8947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Вьющийся</a:t>
            </a:r>
            <a:endParaRPr lang="ru-RU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681040" y="5930900"/>
            <a:ext cx="10377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Свисающий</a:t>
            </a: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1862008" y="5965653"/>
            <a:ext cx="24354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Ползучий</a:t>
            </a:r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укореняющийся</a:t>
            </a:r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узлах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4477059" y="6008688"/>
            <a:ext cx="2167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Погруженный в толщу воды</a:t>
            </a:r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7046430" y="6008688"/>
            <a:ext cx="10518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Плавающий</a:t>
            </a:r>
          </a:p>
        </p:txBody>
      </p:sp>
      <p:sp>
        <p:nvSpPr>
          <p:cNvPr id="59446" name="Rectangle 54"/>
          <p:cNvSpPr>
            <a:spLocks noChangeArrowheads="1"/>
          </p:cNvSpPr>
          <p:nvPr/>
        </p:nvSpPr>
        <p:spPr bwMode="auto">
          <a:xfrm>
            <a:off x="8898159" y="6008688"/>
            <a:ext cx="12346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Всплывающий</a:t>
            </a:r>
          </a:p>
        </p:txBody>
      </p:sp>
      <p:grpSp>
        <p:nvGrpSpPr>
          <p:cNvPr id="59494" name="Group 102"/>
          <p:cNvGrpSpPr>
            <a:grpSpLocks/>
          </p:cNvGrpSpPr>
          <p:nvPr/>
        </p:nvGrpSpPr>
        <p:grpSpPr bwMode="auto">
          <a:xfrm>
            <a:off x="800102" y="1050925"/>
            <a:ext cx="9544051" cy="4957763"/>
            <a:chOff x="-431" y="648"/>
            <a:chExt cx="6012" cy="3123"/>
          </a:xfrm>
        </p:grpSpPr>
        <p:graphicFrame>
          <p:nvGraphicFramePr>
            <p:cNvPr id="59475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9115047"/>
                </p:ext>
              </p:extLst>
            </p:nvPr>
          </p:nvGraphicFramePr>
          <p:xfrm>
            <a:off x="4583" y="3201"/>
            <a:ext cx="99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3" name="Точечный рисунок" r:id="rId3" imgW="1400000" imgH="724001" progId="Paint.Picture">
                    <p:embed/>
                  </p:oleObj>
                </mc:Choice>
                <mc:Fallback>
                  <p:oleObj name="Точечный рисунок" r:id="rId3" imgW="1400000" imgH="72400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3" y="3201"/>
                          <a:ext cx="99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76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766323"/>
                </p:ext>
              </p:extLst>
            </p:nvPr>
          </p:nvGraphicFramePr>
          <p:xfrm>
            <a:off x="3285" y="3142"/>
            <a:ext cx="1099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4" name="Точечный рисунок" r:id="rId5" imgW="1838095" imgH="961905" progId="Paint.Picture">
                    <p:embed/>
                  </p:oleObj>
                </mc:Choice>
                <mc:Fallback>
                  <p:oleObj name="Точечный рисунок" r:id="rId5" imgW="1838095" imgH="96190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5" y="3142"/>
                          <a:ext cx="1099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77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75498"/>
                </p:ext>
              </p:extLst>
            </p:nvPr>
          </p:nvGraphicFramePr>
          <p:xfrm>
            <a:off x="420" y="3374"/>
            <a:ext cx="1446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" name="Точечный рисунок" r:id="rId7" imgW="2295238" imgH="485586" progId="Paint.Picture">
                    <p:embed/>
                  </p:oleObj>
                </mc:Choice>
                <mc:Fallback>
                  <p:oleObj name="Точечный рисунок" r:id="rId7" imgW="2295238" imgH="4855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" y="3374"/>
                          <a:ext cx="1446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78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396620"/>
                </p:ext>
              </p:extLst>
            </p:nvPr>
          </p:nvGraphicFramePr>
          <p:xfrm>
            <a:off x="-431" y="1615"/>
            <a:ext cx="252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" name="Точечный рисунок" r:id="rId9" imgW="400000" imgH="1343212" progId="Paint.Picture">
                    <p:embed/>
                  </p:oleObj>
                </mc:Choice>
                <mc:Fallback>
                  <p:oleObj name="Точечный рисунок" r:id="rId9" imgW="400000" imgH="134321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31" y="1615"/>
                          <a:ext cx="252" cy="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79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988980"/>
                </p:ext>
              </p:extLst>
            </p:nvPr>
          </p:nvGraphicFramePr>
          <p:xfrm>
            <a:off x="279" y="1667"/>
            <a:ext cx="174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" name="Точечный рисунок" r:id="rId11" imgW="276117" imgH="1247619" progId="Paint.Picture">
                    <p:embed/>
                  </p:oleObj>
                </mc:Choice>
                <mc:Fallback>
                  <p:oleObj name="Точечный рисунок" r:id="rId11" imgW="276117" imgH="124761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" y="1667"/>
                          <a:ext cx="174" cy="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0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3368413"/>
                </p:ext>
              </p:extLst>
            </p:nvPr>
          </p:nvGraphicFramePr>
          <p:xfrm>
            <a:off x="3453" y="1527"/>
            <a:ext cx="912" cy="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" name="Точечный рисунок" r:id="rId13" imgW="1448002" imgH="1552792" progId="Paint.Picture">
                    <p:embed/>
                  </p:oleObj>
                </mc:Choice>
                <mc:Fallback>
                  <p:oleObj name="Точечный рисунок" r:id="rId13" imgW="1448002" imgH="155279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3" y="1527"/>
                          <a:ext cx="912" cy="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1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2655574"/>
                </p:ext>
              </p:extLst>
            </p:nvPr>
          </p:nvGraphicFramePr>
          <p:xfrm>
            <a:off x="2631" y="1679"/>
            <a:ext cx="444" cy="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" name="Точечный рисунок" r:id="rId15" imgW="704948" imgH="1257476" progId="Paint.Picture">
                    <p:embed/>
                  </p:oleObj>
                </mc:Choice>
                <mc:Fallback>
                  <p:oleObj name="Точечный рисунок" r:id="rId15" imgW="704948" imgH="1257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1" y="1679"/>
                          <a:ext cx="444" cy="7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2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070493"/>
                </p:ext>
              </p:extLst>
            </p:nvPr>
          </p:nvGraphicFramePr>
          <p:xfrm>
            <a:off x="1866" y="1721"/>
            <a:ext cx="396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0" name="Точечный рисунок" r:id="rId17" imgW="628571" imgH="1200318" progId="Paint.Picture">
                    <p:embed/>
                  </p:oleObj>
                </mc:Choice>
                <mc:Fallback>
                  <p:oleObj name="Точечный рисунок" r:id="rId17" imgW="628571" imgH="120031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" y="1721"/>
                          <a:ext cx="396" cy="7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3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0654618"/>
                </p:ext>
              </p:extLst>
            </p:nvPr>
          </p:nvGraphicFramePr>
          <p:xfrm>
            <a:off x="951" y="1646"/>
            <a:ext cx="558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" name="Точечный рисунок" r:id="rId19" imgW="885949" imgH="1314286" progId="Paint.Picture">
                    <p:embed/>
                  </p:oleObj>
                </mc:Choice>
                <mc:Fallback>
                  <p:oleObj name="Точечный рисунок" r:id="rId19" imgW="885949" imgH="13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1" y="1646"/>
                          <a:ext cx="558" cy="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4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3884366"/>
                </p:ext>
              </p:extLst>
            </p:nvPr>
          </p:nvGraphicFramePr>
          <p:xfrm>
            <a:off x="-307" y="2909"/>
            <a:ext cx="486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" name="Точечный рисунок" r:id="rId21" imgW="847843" imgH="1504762" progId="Paint.Picture">
                    <p:embed/>
                  </p:oleObj>
                </mc:Choice>
                <mc:Fallback>
                  <p:oleObj name="Точечный рисунок" r:id="rId21" imgW="847843" imgH="1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07" y="2909"/>
                          <a:ext cx="486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5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8114153"/>
                </p:ext>
              </p:extLst>
            </p:nvPr>
          </p:nvGraphicFramePr>
          <p:xfrm>
            <a:off x="2149" y="3340"/>
            <a:ext cx="86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" name="Точечный рисунок" r:id="rId23" imgW="923810" imgH="409632" progId="Paint.Picture">
                    <p:embed/>
                  </p:oleObj>
                </mc:Choice>
                <mc:Fallback>
                  <p:oleObj name="Точечный рисунок" r:id="rId23" imgW="923810" imgH="40963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" y="3340"/>
                          <a:ext cx="86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6" name="Object 94"/>
            <p:cNvGraphicFramePr>
              <a:graphicFrameLocks noChangeAspect="1"/>
            </p:cNvGraphicFramePr>
            <p:nvPr/>
          </p:nvGraphicFramePr>
          <p:xfrm>
            <a:off x="1726" y="751"/>
            <a:ext cx="79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" name="Точечный рисунок" r:id="rId25" imgW="1257476" imgH="923810" progId="Paint.Picture">
                    <p:embed/>
                  </p:oleObj>
                </mc:Choice>
                <mc:Fallback>
                  <p:oleObj name="Точечный рисунок" r:id="rId25" imgW="1257476" imgH="9238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751"/>
                          <a:ext cx="792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7" name="Object 95"/>
            <p:cNvGraphicFramePr>
              <a:graphicFrameLocks noChangeAspect="1"/>
            </p:cNvGraphicFramePr>
            <p:nvPr/>
          </p:nvGraphicFramePr>
          <p:xfrm>
            <a:off x="2668" y="705"/>
            <a:ext cx="660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" name="Точечный рисунок" r:id="rId27" imgW="1047619" imgH="961905" progId="Paint.Picture">
                    <p:embed/>
                  </p:oleObj>
                </mc:Choice>
                <mc:Fallback>
                  <p:oleObj name="Точечный рисунок" r:id="rId27" imgW="1047619" imgH="96190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8" y="705"/>
                          <a:ext cx="660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8" name="Object 96"/>
            <p:cNvGraphicFramePr>
              <a:graphicFrameLocks noChangeAspect="1"/>
            </p:cNvGraphicFramePr>
            <p:nvPr/>
          </p:nvGraphicFramePr>
          <p:xfrm>
            <a:off x="4274" y="684"/>
            <a:ext cx="378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" name="Точечный рисунок" r:id="rId29" imgW="600159" imgH="971686" progId="Paint.Picture">
                    <p:embed/>
                  </p:oleObj>
                </mc:Choice>
                <mc:Fallback>
                  <p:oleObj name="Точечный рисунок" r:id="rId29" imgW="600159" imgH="9716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4" y="684"/>
                          <a:ext cx="378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89" name="Object 97"/>
            <p:cNvGraphicFramePr>
              <a:graphicFrameLocks noChangeAspect="1"/>
            </p:cNvGraphicFramePr>
            <p:nvPr/>
          </p:nvGraphicFramePr>
          <p:xfrm>
            <a:off x="3383" y="648"/>
            <a:ext cx="792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" name="Точечный рисунок" r:id="rId31" imgW="1257476" imgH="1038370" progId="Paint.Picture">
                    <p:embed/>
                  </p:oleObj>
                </mc:Choice>
                <mc:Fallback>
                  <p:oleObj name="Точечный рисунок" r:id="rId31" imgW="1257476" imgH="10383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648"/>
                          <a:ext cx="792" cy="6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90" name="Object 98"/>
            <p:cNvGraphicFramePr>
              <a:graphicFrameLocks noChangeAspect="1"/>
            </p:cNvGraphicFramePr>
            <p:nvPr/>
          </p:nvGraphicFramePr>
          <p:xfrm>
            <a:off x="4862" y="705"/>
            <a:ext cx="59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" name="Точечный рисунок" r:id="rId33" imgW="942857" imgH="952633" progId="Paint.Picture">
                    <p:embed/>
                  </p:oleObj>
                </mc:Choice>
                <mc:Fallback>
                  <p:oleObj name="Точечный рисунок" r:id="rId33" imgW="942857" imgH="9526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2" y="705"/>
                          <a:ext cx="594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91" name="Object 99"/>
            <p:cNvGraphicFramePr>
              <a:graphicFrameLocks noChangeAspect="1"/>
            </p:cNvGraphicFramePr>
            <p:nvPr/>
          </p:nvGraphicFramePr>
          <p:xfrm>
            <a:off x="4662" y="1645"/>
            <a:ext cx="84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" name="Точечный рисунок" r:id="rId35" imgW="1333333" imgH="1676634" progId="Paint.Picture">
                    <p:embed/>
                  </p:oleObj>
                </mc:Choice>
                <mc:Fallback>
                  <p:oleObj name="Точечный рисунок" r:id="rId35" imgW="1333333" imgH="167663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" y="1645"/>
                          <a:ext cx="840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92" name="Object 100"/>
            <p:cNvGraphicFramePr>
              <a:graphicFrameLocks noChangeAspect="1"/>
            </p:cNvGraphicFramePr>
            <p:nvPr/>
          </p:nvGraphicFramePr>
          <p:xfrm>
            <a:off x="837" y="751"/>
            <a:ext cx="654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" name="Точечный рисунок" r:id="rId37" imgW="1038370" imgH="942857" progId="Paint.Picture">
                    <p:embed/>
                  </p:oleObj>
                </mc:Choice>
                <mc:Fallback>
                  <p:oleObj name="Точечный рисунок" r:id="rId37" imgW="1038370" imgH="9428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" y="751"/>
                          <a:ext cx="654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93" name="Object 101"/>
            <p:cNvGraphicFramePr>
              <a:graphicFrameLocks noChangeAspect="1"/>
            </p:cNvGraphicFramePr>
            <p:nvPr/>
          </p:nvGraphicFramePr>
          <p:xfrm>
            <a:off x="271" y="770"/>
            <a:ext cx="330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1" name="Точечный рисунок" r:id="rId39" imgW="523810" imgH="923810" progId="Paint.Picture">
                    <p:embed/>
                  </p:oleObj>
                </mc:Choice>
                <mc:Fallback>
                  <p:oleObj name="Точечный рисунок" r:id="rId39" imgW="523810" imgH="9238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" y="770"/>
                          <a:ext cx="330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391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20785" y="12585"/>
            <a:ext cx="9120949" cy="50759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Видоизменения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стебля  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3852" y="4275886"/>
            <a:ext cx="1626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Усы-прицепки </a:t>
            </a:r>
          </a:p>
          <a:p>
            <a:r>
              <a:rPr lang="ru-RU" dirty="0" smtClean="0"/>
              <a:t>(у винограда)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92541" y="5231099"/>
            <a:ext cx="174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Колючки </a:t>
            </a:r>
          </a:p>
          <a:p>
            <a:r>
              <a:rPr lang="ru-RU" dirty="0" smtClean="0"/>
              <a:t>(у боярышника)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98652" y="1311714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Мясистый побег</a:t>
            </a:r>
          </a:p>
          <a:p>
            <a:r>
              <a:rPr lang="ru-RU" dirty="0" smtClean="0"/>
              <a:t>(у кактуса)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39888" y="3150917"/>
            <a:ext cx="141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Филлокадии</a:t>
            </a:r>
            <a:endParaRPr lang="ru-RU" dirty="0" smtClean="0"/>
          </a:p>
          <a:p>
            <a:r>
              <a:rPr lang="ru-RU" dirty="0" smtClean="0"/>
              <a:t>(у иглицы)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637" y="3727879"/>
            <a:ext cx="2184486" cy="2536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6" y="511375"/>
            <a:ext cx="3183496" cy="2410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56" y="3037645"/>
            <a:ext cx="2305050" cy="3333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338" y="617293"/>
            <a:ext cx="4471101" cy="25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D0B704C-C2F0-49E4-B9B1-6D95928C56DC}" vid="{3D44308D-3BEC-4F25-8F7A-BC4901C8351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205</TotalTime>
  <Words>245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Тема1</vt:lpstr>
      <vt:lpstr>1_Тема Office</vt:lpstr>
      <vt:lpstr>2_Тема Office</vt:lpstr>
      <vt:lpstr>Натуральные материалы</vt:lpstr>
      <vt:lpstr>Точечный рисунок</vt:lpstr>
      <vt:lpstr>Видоизменения стебля  у надземных побегов</vt:lpstr>
      <vt:lpstr>Побег – сложный орган, состоящий из стебля, листьев и почек</vt:lpstr>
      <vt:lpstr>Презентация PowerPoint</vt:lpstr>
      <vt:lpstr>Презентация PowerPoint</vt:lpstr>
      <vt:lpstr>                                             Видоизменения стебля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Видоизменения побегов</dc:title>
  <dc:creator>xxxxxx</dc:creator>
  <cp:lastModifiedBy>xxxxxx</cp:lastModifiedBy>
  <cp:revision>16</cp:revision>
  <dcterms:created xsi:type="dcterms:W3CDTF">2014-11-30T14:29:58Z</dcterms:created>
  <dcterms:modified xsi:type="dcterms:W3CDTF">2014-12-09T17:49:43Z</dcterms:modified>
</cp:coreProperties>
</file>