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CD0"/>
    <a:srgbClr val="DDFBC9"/>
    <a:srgbClr val="CEF9B1"/>
    <a:srgbClr val="FFFFFF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06/relationships/legacyDocTextInfo" Target="legacyDocTextInfo.bin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8827-A9F7-4A20-A09C-2FFE2EE9C153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F235-706F-4D0B-85AE-1348D4FAF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3EAC-9691-4812-AB7C-131A286591C5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07BA-F9F7-4B59-AC78-D7D49C01B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BBA-E2D3-4616-9729-2233DBEDC9F7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DB2E-64F5-43E7-81DE-E53C3DE65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54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E4933-6C87-4EF0-88A9-3B03A1B441A7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BD15-60BE-4F4C-9FFA-C6B6CB881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1267-8F7C-4307-9B4F-F479EB601E86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7A62-287C-4882-A15B-2E5FB7403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E571-FAF1-4CF6-A57B-44766FC078E0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748B-8657-4D93-94F8-C7BB7833A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7AA9-3AF4-4323-87F6-15175C836F6D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03CB-F27D-4725-8651-9737060D3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6FEDE-058F-4E08-9503-CF4D9C1BEF24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673C3-0B47-4D30-BF9B-A856D06AE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8655-30BF-4D34-B7B4-90F0E32CED99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0D88-B2E0-4325-B398-EF1C7E1D7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b5b88658c3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38" y="5214938"/>
            <a:ext cx="9048750" cy="1643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F4C131-25BE-4463-A2A6-D5F42386194A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53A28A-5021-468C-A194-7A93FCF03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7" descr="0a90d5a235ac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875" y="214313"/>
            <a:ext cx="1223963" cy="1135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nstant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C00000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C00000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C00000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C00000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C00000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257176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СТРОЕНИЕ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СЕМЕНИ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ysClr val="windowText" lastClr="000000"/>
                </a:solidFill>
              </a:rPr>
              <a:t>Презентацию подготовила учитель биологии МБОУ ООШ пос.Тельмана </a:t>
            </a:r>
            <a:r>
              <a:rPr lang="ru-RU" i="1" dirty="0" err="1" smtClean="0">
                <a:solidFill>
                  <a:sysClr val="windowText" lastClr="000000"/>
                </a:solidFill>
              </a:rPr>
              <a:t>Стефутина</a:t>
            </a:r>
            <a:r>
              <a:rPr lang="ru-RU" i="1" dirty="0" smtClean="0">
                <a:solidFill>
                  <a:sysClr val="windowText" lastClr="000000"/>
                </a:solidFill>
              </a:rPr>
              <a:t> Ирина Викторовна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642918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Цветковые растения – наиболее развитые и сложные по строению и размножению представители царства растений. Расселяются и размножаются они при помощи семян. Семя образуется из цветка растения.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455613" y="0"/>
          <a:ext cx="8402667" cy="5357826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строение семени 2"/>
          <p:cNvPicPr>
            <a:picLocks noChangeAspect="1" noChangeArrowheads="1"/>
          </p:cNvPicPr>
          <p:nvPr/>
        </p:nvPicPr>
        <p:blipFill>
          <a:blip r:embed="rId2"/>
          <a:srcRect l="5833" t="14444" r="5833" b="8889"/>
          <a:stretch>
            <a:fillRect/>
          </a:stretch>
        </p:blipFill>
        <p:spPr bwMode="auto">
          <a:xfrm>
            <a:off x="1357290" y="0"/>
            <a:ext cx="778671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3ccc62fd0f1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81001"/>
            <a:ext cx="7286675" cy="533401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1643050"/>
            <a:ext cx="6572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Доброго   дня   </a:t>
            </a:r>
          </a:p>
          <a:p>
            <a:pPr algn="ctr"/>
            <a:r>
              <a:rPr lang="ru-RU" sz="6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   </a:t>
            </a:r>
          </a:p>
          <a:p>
            <a:pPr algn="ctr"/>
            <a:r>
              <a:rPr lang="ru-RU" sz="6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хорошего   </a:t>
            </a:r>
            <a:r>
              <a:rPr lang="ru-RU" sz="6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настроения !</a:t>
            </a:r>
            <a:endParaRPr lang="ru-RU" sz="660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an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polana</Template>
  <TotalTime>57</TotalTime>
  <Words>60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polana</vt:lpstr>
      <vt:lpstr>СТРОЕНИЕ   СЕМЕНИ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 СЕМЕНИ</dc:title>
  <dc:creator>пк</dc:creator>
  <cp:lastModifiedBy>пк</cp:lastModifiedBy>
  <cp:revision>11</cp:revision>
  <dcterms:created xsi:type="dcterms:W3CDTF">2011-10-13T16:23:49Z</dcterms:created>
  <dcterms:modified xsi:type="dcterms:W3CDTF">2011-10-13T17:50:05Z</dcterms:modified>
</cp:coreProperties>
</file>