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5" r:id="rId5"/>
    <p:sldId id="268" r:id="rId6"/>
    <p:sldId id="269" r:id="rId7"/>
    <p:sldId id="276" r:id="rId8"/>
    <p:sldId id="271" r:id="rId9"/>
    <p:sldId id="272" r:id="rId10"/>
    <p:sldId id="273" r:id="rId11"/>
    <p:sldId id="274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B4E92-E8A7-4E94-91D3-906717C69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A330A-4D53-4130-B827-DCBEF7B002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07351-C32B-4A1C-9AD7-4BB7A4138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5B36E2-CAB5-4793-A62C-77395B86A9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2BFC5-3E49-47D2-AF9A-98CD2F9756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3F79A-A33A-4B88-AD30-B016313DD1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48BE8-95BF-413C-BEEC-E7073C884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9E02-05CC-48DB-AA79-0DCAF68E1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CE54-EAE1-4CC2-843D-59E421D386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9E03-753A-429B-870D-8615454D2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572CF-1826-4A8C-8786-B239EFFE2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5C3AD-7D93-42F6-A948-5FA9C2872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33C9BF-3BCF-4D97-919A-0DBB962D09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714356"/>
            <a:ext cx="8424863" cy="2528907"/>
          </a:xfr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ВНЕШНЕЕ   СТРОЕНИЕ  КОРНЯ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868863"/>
            <a:ext cx="8496300" cy="1417657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учитель биологии МБОУ ООШ пос.Тельмана </a:t>
            </a:r>
          </a:p>
          <a:p>
            <a:pPr algn="r"/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Ирина Викторовна </a:t>
            </a:r>
          </a:p>
          <a:p>
            <a:endParaRPr lang="ru-RU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Корневая система, у которой главный корень хорошо выражен и занимает стержневое положение, называется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стержневой.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rcRect r="11719"/>
          <a:stretch>
            <a:fillRect/>
          </a:stretch>
        </p:blipFill>
        <p:spPr bwMode="auto">
          <a:xfrm>
            <a:off x="428596" y="1142984"/>
            <a:ext cx="3286116" cy="484822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071546"/>
            <a:ext cx="4000528" cy="428628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6314" y="1857364"/>
            <a:ext cx="4038600" cy="4525963"/>
          </a:xfrm>
          <a:ln w="762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Стержневая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корневая система характерна для большинства двудольных растений, а мочковатая – для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однодольных.</a:t>
            </a:r>
            <a:endParaRPr lang="ru-RU" sz="36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СТРОЕНИЕ КОРНЯ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857256"/>
          </a:xfrm>
          <a:ln w="5715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Кончик корня прикрыт корневым чехликом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6314" y="1285860"/>
            <a:ext cx="4041775" cy="857256"/>
          </a:xfrm>
          <a:ln w="5715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Выше чехлика – участок с корневыми волосками</a:t>
            </a:r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561" y="2285991"/>
            <a:ext cx="2963466" cy="3840171"/>
          </a:xfrm>
          <a:prstGeom prst="rect">
            <a:avLst/>
          </a:prstGeom>
          <a:noFill/>
          <a:ln w="76200">
            <a:solidFill>
              <a:srgbClr val="FFFF00"/>
            </a:solidFill>
            <a:prstDash val="dash"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041775" cy="2795561"/>
          </a:xfrm>
          <a:prstGeom prst="rect">
            <a:avLst/>
          </a:prstGeom>
          <a:noFill/>
          <a:ln w="76200">
            <a:solidFill>
              <a:srgbClr val="FFFF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ИТАК, ФУНКЦИИ КОРНЯ: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ln w="76200">
            <a:solidFill>
              <a:srgbClr val="FF0000"/>
            </a:solidFill>
            <a:prstDash val="sysDot"/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Закрепление растения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почве;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Вегетативное размножение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растения;</a:t>
            </a:r>
            <a:endParaRPr lang="ru-RU" sz="4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Почвенное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питание.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e1a8c6a4f33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2357422" y="428604"/>
            <a:ext cx="6424610" cy="5615006"/>
          </a:xfrm>
          <a:prstGeom prst="vertic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ни тонок, неприметен 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землёю корешок,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 может жить на свете 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него любой цветок!</a:t>
            </a:r>
          </a:p>
        </p:txBody>
      </p:sp>
      <p:pic>
        <p:nvPicPr>
          <p:cNvPr id="44037" name="Picture 5" descr="4264e279f1c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4210050"/>
            <a:ext cx="2647950" cy="2647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29600" cy="492922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Корень – это специализированный орган растения , относится к группе вегетативных частей растения.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Главная функция корня – почвенное (минеральное) питание,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т.к. он активно поглощает из почвы воду с минеральными солями. Кроме того, корень закрепляет растение в почве.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4143404" cy="5357850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 БЫВАЮТ  КОРНИ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ge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1575" y="1600200"/>
            <a:ext cx="4259263" cy="4530725"/>
          </a:xfr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Главный корень развивается из зародышевого корешка;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Придаточные корни – те, которые развиваются на стеблевой части побега;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Боковые возникают на корнях всех видов.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5963177" cy="4983179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результате совокупности всех корней образуется </a:t>
            </a:r>
            <a:r>
              <a:rPr lang="ru-RU" sz="28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корневая система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aphicFrame>
        <p:nvGraphicFramePr>
          <p:cNvPr id="7173" name="Organization Chart 5"/>
          <p:cNvGraphicFramePr>
            <a:graphicFrameLocks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12290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Dgm spid="7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орневая сист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929190" y="1142984"/>
            <a:ext cx="35004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корневая система образована одинаковыми по размерам ветвящимися придаточными и боковыми корнями – это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мочковатая корневая система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theme/theme1.xml><?xml version="1.0" encoding="utf-8"?>
<a:theme xmlns:a="http://schemas.openxmlformats.org/drawingml/2006/main" name="Biologia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Biologia</Template>
  <TotalTime>131</TotalTime>
  <Words>202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Biologia</vt:lpstr>
      <vt:lpstr>ВНЕШНЕЕ   СТРОЕНИЕ  КОРНЯ</vt:lpstr>
      <vt:lpstr>Слайд 2</vt:lpstr>
      <vt:lpstr>Слайд 3</vt:lpstr>
      <vt:lpstr>Слайд 4</vt:lpstr>
      <vt:lpstr>КАКИЕ  БЫВАЮТ  КОРНИ</vt:lpstr>
      <vt:lpstr>Слайд 6</vt:lpstr>
      <vt:lpstr>Слайд 7</vt:lpstr>
      <vt:lpstr>В результате совокупности всех корней образуется корневая система</vt:lpstr>
      <vt:lpstr>Слайд 9</vt:lpstr>
      <vt:lpstr>Слайд 10</vt:lpstr>
      <vt:lpstr>Слайд 11</vt:lpstr>
      <vt:lpstr>ВНЕШНЕЕ СТРОЕНИЕ КОРНЯ</vt:lpstr>
      <vt:lpstr>ИТАК, ФУНКЦИИ КОРНЯ: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ВНЕШНЕЕ   СТРОЕНИЕ  КОРНЯ</dc:title>
  <dc:creator>пк</dc:creator>
  <dc:description>Презентации по культуре и искусству. Шаблоны PowerPoint http://freeppt.ru/</dc:description>
  <cp:lastModifiedBy>пк</cp:lastModifiedBy>
  <cp:revision>45</cp:revision>
  <dcterms:created xsi:type="dcterms:W3CDTF">2011-10-25T15:44:11Z</dcterms:created>
  <dcterms:modified xsi:type="dcterms:W3CDTF">2011-10-25T18:26:37Z</dcterms:modified>
</cp:coreProperties>
</file>