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4"/>
  </p:notesMasterIdLst>
  <p:sldIdLst>
    <p:sldId id="256" r:id="rId3"/>
    <p:sldId id="260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7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F3419-B047-40A6-83A5-9CB8CFD7E12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BF5419-D6DD-48BD-B827-982628731F3E}">
      <dgm:prSet phldrT="[Текст]" phldr="1"/>
      <dgm:spPr/>
      <dgm:t>
        <a:bodyPr/>
        <a:lstStyle/>
        <a:p>
          <a:endParaRPr lang="ru-RU" dirty="0"/>
        </a:p>
      </dgm:t>
    </dgm:pt>
    <dgm:pt modelId="{8B5FAD2C-5FF0-4BE6-B7D2-BB784085EA59}" type="parTrans" cxnId="{99081D8A-003C-4183-A31B-86F961618996}">
      <dgm:prSet/>
      <dgm:spPr/>
      <dgm:t>
        <a:bodyPr/>
        <a:lstStyle/>
        <a:p>
          <a:endParaRPr lang="ru-RU"/>
        </a:p>
      </dgm:t>
    </dgm:pt>
    <dgm:pt modelId="{3B67171C-5522-49C0-8987-32ADB694DA4D}" type="sibTrans" cxnId="{99081D8A-003C-4183-A31B-86F961618996}">
      <dgm:prSet/>
      <dgm:spPr/>
      <dgm:t>
        <a:bodyPr/>
        <a:lstStyle/>
        <a:p>
          <a:endParaRPr lang="ru-RU"/>
        </a:p>
      </dgm:t>
    </dgm:pt>
    <dgm:pt modelId="{45E33FC6-CCC9-4845-8BB5-E818E3CF31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..............</a:t>
          </a:r>
          <a:endParaRPr lang="ru-RU" sz="1900" b="1" dirty="0">
            <a:solidFill>
              <a:schemeClr val="accent2">
                <a:lumMod val="50000"/>
              </a:schemeClr>
            </a:solidFill>
          </a:endParaRPr>
        </a:p>
      </dgm:t>
    </dgm:pt>
    <dgm:pt modelId="{3851CD2C-F1F7-4357-8B75-2388A2082B6A}" type="parTrans" cxnId="{0DE9D973-5CBF-40A3-B74F-D52DAEB15161}">
      <dgm:prSet/>
      <dgm:spPr/>
      <dgm:t>
        <a:bodyPr/>
        <a:lstStyle/>
        <a:p>
          <a:endParaRPr lang="ru-RU"/>
        </a:p>
      </dgm:t>
    </dgm:pt>
    <dgm:pt modelId="{F0B91167-618B-478B-8D2F-8C5A33EF8E6F}" type="sibTrans" cxnId="{0DE9D973-5CBF-40A3-B74F-D52DAEB15161}">
      <dgm:prSet/>
      <dgm:spPr/>
      <dgm:t>
        <a:bodyPr/>
        <a:lstStyle/>
        <a:p>
          <a:endParaRPr lang="ru-RU"/>
        </a:p>
      </dgm:t>
    </dgm:pt>
    <dgm:pt modelId="{B877A2C8-0C61-4009-9E15-05EB318CBBB3}">
      <dgm:prSet phldrT="[Текст]" phldr="1"/>
      <dgm:spPr/>
      <dgm:t>
        <a:bodyPr/>
        <a:lstStyle/>
        <a:p>
          <a:endParaRPr lang="ru-RU"/>
        </a:p>
      </dgm:t>
    </dgm:pt>
    <dgm:pt modelId="{AFB09907-07B9-4C6C-9B13-44FED92BFAA2}" type="parTrans" cxnId="{94DD7FA5-2C6F-414A-83B2-2FAFEE54C1A2}">
      <dgm:prSet/>
      <dgm:spPr/>
      <dgm:t>
        <a:bodyPr/>
        <a:lstStyle/>
        <a:p>
          <a:endParaRPr lang="ru-RU"/>
        </a:p>
      </dgm:t>
    </dgm:pt>
    <dgm:pt modelId="{4DC20A59-8986-44D3-9F2E-9B1ED953F527}" type="sibTrans" cxnId="{94DD7FA5-2C6F-414A-83B2-2FAFEE54C1A2}">
      <dgm:prSet/>
      <dgm:spPr/>
      <dgm:t>
        <a:bodyPr/>
        <a:lstStyle/>
        <a:p>
          <a:endParaRPr lang="ru-RU"/>
        </a:p>
      </dgm:t>
    </dgm:pt>
    <dgm:pt modelId="{A6FCFD83-ED3B-48EF-8C13-CAFC301DF8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..............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67CA1E5-18E5-4FBF-9BD9-E28640421465}" type="parTrans" cxnId="{AB90DC08-A3B7-47DD-A320-1E46D75A45E0}">
      <dgm:prSet/>
      <dgm:spPr/>
      <dgm:t>
        <a:bodyPr/>
        <a:lstStyle/>
        <a:p>
          <a:endParaRPr lang="ru-RU"/>
        </a:p>
      </dgm:t>
    </dgm:pt>
    <dgm:pt modelId="{81408A1A-26E6-469D-8732-61B7E65A54CC}" type="sibTrans" cxnId="{AB90DC08-A3B7-47DD-A320-1E46D75A45E0}">
      <dgm:prSet/>
      <dgm:spPr/>
      <dgm:t>
        <a:bodyPr/>
        <a:lstStyle/>
        <a:p>
          <a:endParaRPr lang="ru-RU"/>
        </a:p>
      </dgm:t>
    </dgm:pt>
    <dgm:pt modelId="{54ABAAA2-4E03-442D-A000-00B6ABB8BFF3}">
      <dgm:prSet phldrT="[Текст]" phldr="1"/>
      <dgm:spPr/>
      <dgm:t>
        <a:bodyPr/>
        <a:lstStyle/>
        <a:p>
          <a:endParaRPr lang="ru-RU"/>
        </a:p>
      </dgm:t>
    </dgm:pt>
    <dgm:pt modelId="{C56B2ECA-8267-4C9C-8FDF-27ACDFFE8645}" type="parTrans" cxnId="{D16A0393-8CC6-4E3B-9450-7E02FADF0A58}">
      <dgm:prSet/>
      <dgm:spPr/>
      <dgm:t>
        <a:bodyPr/>
        <a:lstStyle/>
        <a:p>
          <a:endParaRPr lang="ru-RU"/>
        </a:p>
      </dgm:t>
    </dgm:pt>
    <dgm:pt modelId="{62CAEB4D-9AA5-47B5-BC82-3F703958F98C}" type="sibTrans" cxnId="{D16A0393-8CC6-4E3B-9450-7E02FADF0A58}">
      <dgm:prSet/>
      <dgm:spPr/>
      <dgm:t>
        <a:bodyPr/>
        <a:lstStyle/>
        <a:p>
          <a:endParaRPr lang="ru-RU"/>
        </a:p>
      </dgm:t>
    </dgm:pt>
    <dgm:pt modelId="{E66CC291-6EAD-4131-89AA-40710C189A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..............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048F937-E2BA-4B84-9ADC-8D2B586F5B77}" type="parTrans" cxnId="{8CCD4535-B442-4BFC-BB1E-6F33D3532CF3}">
      <dgm:prSet/>
      <dgm:spPr/>
      <dgm:t>
        <a:bodyPr/>
        <a:lstStyle/>
        <a:p>
          <a:endParaRPr lang="ru-RU"/>
        </a:p>
      </dgm:t>
    </dgm:pt>
    <dgm:pt modelId="{02427698-AC80-4696-BE40-EBCD1621F13C}" type="sibTrans" cxnId="{8CCD4535-B442-4BFC-BB1E-6F33D3532CF3}">
      <dgm:prSet/>
      <dgm:spPr/>
      <dgm:t>
        <a:bodyPr/>
        <a:lstStyle/>
        <a:p>
          <a:endParaRPr lang="ru-RU"/>
        </a:p>
      </dgm:t>
    </dgm:pt>
    <dgm:pt modelId="{31DDD63A-F724-48C3-911E-44538E8F19AE}" type="pres">
      <dgm:prSet presAssocID="{822F3419-B047-40A6-83A5-9CB8CFD7E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66CB4-3ADC-43CF-ABF7-02440125AAA5}" type="pres">
      <dgm:prSet presAssocID="{42BF5419-D6DD-48BD-B827-982628731F3E}" presName="composite" presStyleCnt="0"/>
      <dgm:spPr/>
    </dgm:pt>
    <dgm:pt modelId="{D52FCE0C-D679-46D6-A5C2-540B28AE6524}" type="pres">
      <dgm:prSet presAssocID="{42BF5419-D6DD-48BD-B827-982628731F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C6DA8-8AFF-4511-ABBA-AD925F4CC6D0}" type="pres">
      <dgm:prSet presAssocID="{42BF5419-D6DD-48BD-B827-982628731F3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66F6-458C-4529-B4FE-BF4B9A8BA9AB}" type="pres">
      <dgm:prSet presAssocID="{3B67171C-5522-49C0-8987-32ADB694DA4D}" presName="sp" presStyleCnt="0"/>
      <dgm:spPr/>
    </dgm:pt>
    <dgm:pt modelId="{48804ABF-5B8C-40DC-BAB3-D4A95194BE8B}" type="pres">
      <dgm:prSet presAssocID="{B877A2C8-0C61-4009-9E15-05EB318CBBB3}" presName="composite" presStyleCnt="0"/>
      <dgm:spPr/>
    </dgm:pt>
    <dgm:pt modelId="{96B34697-4501-4B57-BBAF-099E59E7B23D}" type="pres">
      <dgm:prSet presAssocID="{B877A2C8-0C61-4009-9E15-05EB318CBB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E79C0-9EDB-4FE8-B5CA-E35204C3D10D}" type="pres">
      <dgm:prSet presAssocID="{B877A2C8-0C61-4009-9E15-05EB318CBBB3}" presName="descendantText" presStyleLbl="alignAcc1" presStyleIdx="1" presStyleCnt="3" custLinFactNeighborX="0" custLinFactNeighborY="-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9C152-18DE-4E50-9AD0-FCF3B63F497A}" type="pres">
      <dgm:prSet presAssocID="{4DC20A59-8986-44D3-9F2E-9B1ED953F527}" presName="sp" presStyleCnt="0"/>
      <dgm:spPr/>
    </dgm:pt>
    <dgm:pt modelId="{3FD55E76-D2EB-4A98-9C70-2B3ED38DABAD}" type="pres">
      <dgm:prSet presAssocID="{54ABAAA2-4E03-442D-A000-00B6ABB8BFF3}" presName="composite" presStyleCnt="0"/>
      <dgm:spPr/>
    </dgm:pt>
    <dgm:pt modelId="{C0D5895C-B69C-42DF-A493-F372DCBA2AF0}" type="pres">
      <dgm:prSet presAssocID="{54ABAAA2-4E03-442D-A000-00B6ABB8BF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4D9D-A632-4B74-85DC-CC49108E0132}" type="pres">
      <dgm:prSet presAssocID="{54ABAAA2-4E03-442D-A000-00B6ABB8BF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19699-A886-48D9-8334-134358BB47D4}" type="presOf" srcId="{A6FCFD83-ED3B-48EF-8C13-CAFC301DF836}" destId="{BA3E79C0-9EDB-4FE8-B5CA-E35204C3D10D}" srcOrd="0" destOrd="0" presId="urn:microsoft.com/office/officeart/2005/8/layout/chevron2"/>
    <dgm:cxn modelId="{8CCD4535-B442-4BFC-BB1E-6F33D3532CF3}" srcId="{54ABAAA2-4E03-442D-A000-00B6ABB8BFF3}" destId="{E66CC291-6EAD-4131-89AA-40710C189A4A}" srcOrd="0" destOrd="0" parTransId="{7048F937-E2BA-4B84-9ADC-8D2B586F5B77}" sibTransId="{02427698-AC80-4696-BE40-EBCD1621F13C}"/>
    <dgm:cxn modelId="{99081D8A-003C-4183-A31B-86F961618996}" srcId="{822F3419-B047-40A6-83A5-9CB8CFD7E12E}" destId="{42BF5419-D6DD-48BD-B827-982628731F3E}" srcOrd="0" destOrd="0" parTransId="{8B5FAD2C-5FF0-4BE6-B7D2-BB784085EA59}" sibTransId="{3B67171C-5522-49C0-8987-32ADB694DA4D}"/>
    <dgm:cxn modelId="{D12D1551-12B3-4197-B49F-68175B1DEA61}" type="presOf" srcId="{B877A2C8-0C61-4009-9E15-05EB318CBBB3}" destId="{96B34697-4501-4B57-BBAF-099E59E7B23D}" srcOrd="0" destOrd="0" presId="urn:microsoft.com/office/officeart/2005/8/layout/chevron2"/>
    <dgm:cxn modelId="{D16A0393-8CC6-4E3B-9450-7E02FADF0A58}" srcId="{822F3419-B047-40A6-83A5-9CB8CFD7E12E}" destId="{54ABAAA2-4E03-442D-A000-00B6ABB8BFF3}" srcOrd="2" destOrd="0" parTransId="{C56B2ECA-8267-4C9C-8FDF-27ACDFFE8645}" sibTransId="{62CAEB4D-9AA5-47B5-BC82-3F703958F98C}"/>
    <dgm:cxn modelId="{73301507-2751-4491-BBEC-4264DBD6735D}" type="presOf" srcId="{54ABAAA2-4E03-442D-A000-00B6ABB8BFF3}" destId="{C0D5895C-B69C-42DF-A493-F372DCBA2AF0}" srcOrd="0" destOrd="0" presId="urn:microsoft.com/office/officeart/2005/8/layout/chevron2"/>
    <dgm:cxn modelId="{7B3480EC-08E9-48B4-9CEB-3E060C7D601E}" type="presOf" srcId="{42BF5419-D6DD-48BD-B827-982628731F3E}" destId="{D52FCE0C-D679-46D6-A5C2-540B28AE6524}" srcOrd="0" destOrd="0" presId="urn:microsoft.com/office/officeart/2005/8/layout/chevron2"/>
    <dgm:cxn modelId="{AB90DC08-A3B7-47DD-A320-1E46D75A45E0}" srcId="{B877A2C8-0C61-4009-9E15-05EB318CBBB3}" destId="{A6FCFD83-ED3B-48EF-8C13-CAFC301DF836}" srcOrd="0" destOrd="0" parTransId="{C67CA1E5-18E5-4FBF-9BD9-E28640421465}" sibTransId="{81408A1A-26E6-469D-8732-61B7E65A54CC}"/>
    <dgm:cxn modelId="{2AC9CF6D-B89C-470F-A8C3-1CE8998D50F2}" type="presOf" srcId="{822F3419-B047-40A6-83A5-9CB8CFD7E12E}" destId="{31DDD63A-F724-48C3-911E-44538E8F19AE}" srcOrd="0" destOrd="0" presId="urn:microsoft.com/office/officeart/2005/8/layout/chevron2"/>
    <dgm:cxn modelId="{1D398630-8A1F-4BB6-942E-7FF61821B957}" type="presOf" srcId="{E66CC291-6EAD-4131-89AA-40710C189A4A}" destId="{F1FE4D9D-A632-4B74-85DC-CC49108E0132}" srcOrd="0" destOrd="0" presId="urn:microsoft.com/office/officeart/2005/8/layout/chevron2"/>
    <dgm:cxn modelId="{0DE9D973-5CBF-40A3-B74F-D52DAEB15161}" srcId="{42BF5419-D6DD-48BD-B827-982628731F3E}" destId="{45E33FC6-CCC9-4845-8BB5-E818E3CF3149}" srcOrd="0" destOrd="0" parTransId="{3851CD2C-F1F7-4357-8B75-2388A2082B6A}" sibTransId="{F0B91167-618B-478B-8D2F-8C5A33EF8E6F}"/>
    <dgm:cxn modelId="{94DD7FA5-2C6F-414A-83B2-2FAFEE54C1A2}" srcId="{822F3419-B047-40A6-83A5-9CB8CFD7E12E}" destId="{B877A2C8-0C61-4009-9E15-05EB318CBBB3}" srcOrd="1" destOrd="0" parTransId="{AFB09907-07B9-4C6C-9B13-44FED92BFAA2}" sibTransId="{4DC20A59-8986-44D3-9F2E-9B1ED953F527}"/>
    <dgm:cxn modelId="{F32A876E-7904-45E5-BB37-044EC6ADBFAA}" type="presOf" srcId="{45E33FC6-CCC9-4845-8BB5-E818E3CF3149}" destId="{768C6DA8-8AFF-4511-ABBA-AD925F4CC6D0}" srcOrd="0" destOrd="0" presId="urn:microsoft.com/office/officeart/2005/8/layout/chevron2"/>
    <dgm:cxn modelId="{96F2EEE4-1115-4DA2-8FC1-104925ED2EE3}" type="presParOf" srcId="{31DDD63A-F724-48C3-911E-44538E8F19AE}" destId="{8A266CB4-3ADC-43CF-ABF7-02440125AAA5}" srcOrd="0" destOrd="0" presId="urn:microsoft.com/office/officeart/2005/8/layout/chevron2"/>
    <dgm:cxn modelId="{18944835-59FA-4F92-A8B9-06BC7F155502}" type="presParOf" srcId="{8A266CB4-3ADC-43CF-ABF7-02440125AAA5}" destId="{D52FCE0C-D679-46D6-A5C2-540B28AE6524}" srcOrd="0" destOrd="0" presId="urn:microsoft.com/office/officeart/2005/8/layout/chevron2"/>
    <dgm:cxn modelId="{A64EB12B-CD1B-447B-9013-32A8B667BE71}" type="presParOf" srcId="{8A266CB4-3ADC-43CF-ABF7-02440125AAA5}" destId="{768C6DA8-8AFF-4511-ABBA-AD925F4CC6D0}" srcOrd="1" destOrd="0" presId="urn:microsoft.com/office/officeart/2005/8/layout/chevron2"/>
    <dgm:cxn modelId="{E2A7CD29-8388-4EFE-A7EE-B099C2E22469}" type="presParOf" srcId="{31DDD63A-F724-48C3-911E-44538E8F19AE}" destId="{C2A666F6-458C-4529-B4FE-BF4B9A8BA9AB}" srcOrd="1" destOrd="0" presId="urn:microsoft.com/office/officeart/2005/8/layout/chevron2"/>
    <dgm:cxn modelId="{EF56F708-A780-4B28-8358-CD1AF733B1B6}" type="presParOf" srcId="{31DDD63A-F724-48C3-911E-44538E8F19AE}" destId="{48804ABF-5B8C-40DC-BAB3-D4A95194BE8B}" srcOrd="2" destOrd="0" presId="urn:microsoft.com/office/officeart/2005/8/layout/chevron2"/>
    <dgm:cxn modelId="{DB40EF53-4F3B-4F82-99E9-8B2F91679FA5}" type="presParOf" srcId="{48804ABF-5B8C-40DC-BAB3-D4A95194BE8B}" destId="{96B34697-4501-4B57-BBAF-099E59E7B23D}" srcOrd="0" destOrd="0" presId="urn:microsoft.com/office/officeart/2005/8/layout/chevron2"/>
    <dgm:cxn modelId="{C3D1244D-ACC2-4B1D-B4EB-60D0573E73F0}" type="presParOf" srcId="{48804ABF-5B8C-40DC-BAB3-D4A95194BE8B}" destId="{BA3E79C0-9EDB-4FE8-B5CA-E35204C3D10D}" srcOrd="1" destOrd="0" presId="urn:microsoft.com/office/officeart/2005/8/layout/chevron2"/>
    <dgm:cxn modelId="{6BAE56AA-82D7-4C79-9B94-D88DF906CB1B}" type="presParOf" srcId="{31DDD63A-F724-48C3-911E-44538E8F19AE}" destId="{E0C9C152-18DE-4E50-9AD0-FCF3B63F497A}" srcOrd="3" destOrd="0" presId="urn:microsoft.com/office/officeart/2005/8/layout/chevron2"/>
    <dgm:cxn modelId="{A7D6E057-05BF-432B-B79D-FDA9DB1BDE1F}" type="presParOf" srcId="{31DDD63A-F724-48C3-911E-44538E8F19AE}" destId="{3FD55E76-D2EB-4A98-9C70-2B3ED38DABAD}" srcOrd="4" destOrd="0" presId="urn:microsoft.com/office/officeart/2005/8/layout/chevron2"/>
    <dgm:cxn modelId="{0092E3BF-2D9C-43F6-BBBC-2B7BA53FE63D}" type="presParOf" srcId="{3FD55E76-D2EB-4A98-9C70-2B3ED38DABAD}" destId="{C0D5895C-B69C-42DF-A493-F372DCBA2AF0}" srcOrd="0" destOrd="0" presId="urn:microsoft.com/office/officeart/2005/8/layout/chevron2"/>
    <dgm:cxn modelId="{79EEB10F-2C05-4CC7-81EF-0FDA72B6CA62}" type="presParOf" srcId="{3FD55E76-D2EB-4A98-9C70-2B3ED38DABAD}" destId="{F1FE4D9D-A632-4B74-85DC-CC49108E0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F3419-B047-40A6-83A5-9CB8CFD7E12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BF5419-D6DD-48BD-B827-982628731F3E}">
      <dgm:prSet phldrT="[Текст]" phldr="1"/>
      <dgm:spPr/>
      <dgm:t>
        <a:bodyPr/>
        <a:lstStyle/>
        <a:p>
          <a:endParaRPr lang="ru-RU" dirty="0"/>
        </a:p>
      </dgm:t>
    </dgm:pt>
    <dgm:pt modelId="{8B5FAD2C-5FF0-4BE6-B7D2-BB784085EA59}" type="parTrans" cxnId="{99081D8A-003C-4183-A31B-86F961618996}">
      <dgm:prSet/>
      <dgm:spPr/>
      <dgm:t>
        <a:bodyPr/>
        <a:lstStyle/>
        <a:p>
          <a:endParaRPr lang="ru-RU"/>
        </a:p>
      </dgm:t>
    </dgm:pt>
    <dgm:pt modelId="{3B67171C-5522-49C0-8987-32ADB694DA4D}" type="sibTrans" cxnId="{99081D8A-003C-4183-A31B-86F961618996}">
      <dgm:prSet/>
      <dgm:spPr/>
      <dgm:t>
        <a:bodyPr/>
        <a:lstStyle/>
        <a:p>
          <a:endParaRPr lang="ru-RU"/>
        </a:p>
      </dgm:t>
    </dgm:pt>
    <dgm:pt modelId="{45E33FC6-CCC9-4845-8BB5-E818E3CF31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.............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851CD2C-F1F7-4357-8B75-2388A2082B6A}" type="parTrans" cxnId="{0DE9D973-5CBF-40A3-B74F-D52DAEB15161}">
      <dgm:prSet/>
      <dgm:spPr/>
      <dgm:t>
        <a:bodyPr/>
        <a:lstStyle/>
        <a:p>
          <a:endParaRPr lang="ru-RU"/>
        </a:p>
      </dgm:t>
    </dgm:pt>
    <dgm:pt modelId="{F0B91167-618B-478B-8D2F-8C5A33EF8E6F}" type="sibTrans" cxnId="{0DE9D973-5CBF-40A3-B74F-D52DAEB15161}">
      <dgm:prSet/>
      <dgm:spPr/>
      <dgm:t>
        <a:bodyPr/>
        <a:lstStyle/>
        <a:p>
          <a:endParaRPr lang="ru-RU"/>
        </a:p>
      </dgm:t>
    </dgm:pt>
    <dgm:pt modelId="{B877A2C8-0C61-4009-9E15-05EB318CBBB3}">
      <dgm:prSet phldrT="[Текст]" phldr="1"/>
      <dgm:spPr/>
      <dgm:t>
        <a:bodyPr/>
        <a:lstStyle/>
        <a:p>
          <a:endParaRPr lang="ru-RU"/>
        </a:p>
      </dgm:t>
    </dgm:pt>
    <dgm:pt modelId="{AFB09907-07B9-4C6C-9B13-44FED92BFAA2}" type="parTrans" cxnId="{94DD7FA5-2C6F-414A-83B2-2FAFEE54C1A2}">
      <dgm:prSet/>
      <dgm:spPr/>
      <dgm:t>
        <a:bodyPr/>
        <a:lstStyle/>
        <a:p>
          <a:endParaRPr lang="ru-RU"/>
        </a:p>
      </dgm:t>
    </dgm:pt>
    <dgm:pt modelId="{4DC20A59-8986-44D3-9F2E-9B1ED953F527}" type="sibTrans" cxnId="{94DD7FA5-2C6F-414A-83B2-2FAFEE54C1A2}">
      <dgm:prSet/>
      <dgm:spPr/>
      <dgm:t>
        <a:bodyPr/>
        <a:lstStyle/>
        <a:p>
          <a:endParaRPr lang="ru-RU"/>
        </a:p>
      </dgm:t>
    </dgm:pt>
    <dgm:pt modelId="{A6FCFD83-ED3B-48EF-8C13-CAFC301DF8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.............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67CA1E5-18E5-4FBF-9BD9-E28640421465}" type="parTrans" cxnId="{AB90DC08-A3B7-47DD-A320-1E46D75A45E0}">
      <dgm:prSet/>
      <dgm:spPr/>
      <dgm:t>
        <a:bodyPr/>
        <a:lstStyle/>
        <a:p>
          <a:endParaRPr lang="ru-RU"/>
        </a:p>
      </dgm:t>
    </dgm:pt>
    <dgm:pt modelId="{81408A1A-26E6-469D-8732-61B7E65A54CC}" type="sibTrans" cxnId="{AB90DC08-A3B7-47DD-A320-1E46D75A45E0}">
      <dgm:prSet/>
      <dgm:spPr/>
      <dgm:t>
        <a:bodyPr/>
        <a:lstStyle/>
        <a:p>
          <a:endParaRPr lang="ru-RU"/>
        </a:p>
      </dgm:t>
    </dgm:pt>
    <dgm:pt modelId="{54ABAAA2-4E03-442D-A000-00B6ABB8BFF3}">
      <dgm:prSet phldrT="[Текст]" phldr="1"/>
      <dgm:spPr/>
      <dgm:t>
        <a:bodyPr/>
        <a:lstStyle/>
        <a:p>
          <a:endParaRPr lang="ru-RU"/>
        </a:p>
      </dgm:t>
    </dgm:pt>
    <dgm:pt modelId="{C56B2ECA-8267-4C9C-8FDF-27ACDFFE8645}" type="parTrans" cxnId="{D16A0393-8CC6-4E3B-9450-7E02FADF0A58}">
      <dgm:prSet/>
      <dgm:spPr/>
      <dgm:t>
        <a:bodyPr/>
        <a:lstStyle/>
        <a:p>
          <a:endParaRPr lang="ru-RU"/>
        </a:p>
      </dgm:t>
    </dgm:pt>
    <dgm:pt modelId="{62CAEB4D-9AA5-47B5-BC82-3F703958F98C}" type="sibTrans" cxnId="{D16A0393-8CC6-4E3B-9450-7E02FADF0A58}">
      <dgm:prSet/>
      <dgm:spPr/>
      <dgm:t>
        <a:bodyPr/>
        <a:lstStyle/>
        <a:p>
          <a:endParaRPr lang="ru-RU"/>
        </a:p>
      </dgm:t>
    </dgm:pt>
    <dgm:pt modelId="{E66CC291-6EAD-4131-89AA-40710C189A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..............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048F937-E2BA-4B84-9ADC-8D2B586F5B77}" type="parTrans" cxnId="{8CCD4535-B442-4BFC-BB1E-6F33D3532CF3}">
      <dgm:prSet/>
      <dgm:spPr/>
      <dgm:t>
        <a:bodyPr/>
        <a:lstStyle/>
        <a:p>
          <a:endParaRPr lang="ru-RU"/>
        </a:p>
      </dgm:t>
    </dgm:pt>
    <dgm:pt modelId="{02427698-AC80-4696-BE40-EBCD1621F13C}" type="sibTrans" cxnId="{8CCD4535-B442-4BFC-BB1E-6F33D3532CF3}">
      <dgm:prSet/>
      <dgm:spPr/>
      <dgm:t>
        <a:bodyPr/>
        <a:lstStyle/>
        <a:p>
          <a:endParaRPr lang="ru-RU"/>
        </a:p>
      </dgm:t>
    </dgm:pt>
    <dgm:pt modelId="{31DDD63A-F724-48C3-911E-44538E8F19AE}" type="pres">
      <dgm:prSet presAssocID="{822F3419-B047-40A6-83A5-9CB8CFD7E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66CB4-3ADC-43CF-ABF7-02440125AAA5}" type="pres">
      <dgm:prSet presAssocID="{42BF5419-D6DD-48BD-B827-982628731F3E}" presName="composite" presStyleCnt="0"/>
      <dgm:spPr/>
    </dgm:pt>
    <dgm:pt modelId="{D52FCE0C-D679-46D6-A5C2-540B28AE6524}" type="pres">
      <dgm:prSet presAssocID="{42BF5419-D6DD-48BD-B827-982628731F3E}" presName="parentText" presStyleLbl="alignNode1" presStyleIdx="0" presStyleCnt="3" custLinFactNeighborX="-3590" custLinFactNeighborY="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C6DA8-8AFF-4511-ABBA-AD925F4CC6D0}" type="pres">
      <dgm:prSet presAssocID="{42BF5419-D6DD-48BD-B827-982628731F3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66F6-458C-4529-B4FE-BF4B9A8BA9AB}" type="pres">
      <dgm:prSet presAssocID="{3B67171C-5522-49C0-8987-32ADB694DA4D}" presName="sp" presStyleCnt="0"/>
      <dgm:spPr/>
    </dgm:pt>
    <dgm:pt modelId="{48804ABF-5B8C-40DC-BAB3-D4A95194BE8B}" type="pres">
      <dgm:prSet presAssocID="{B877A2C8-0C61-4009-9E15-05EB318CBBB3}" presName="composite" presStyleCnt="0"/>
      <dgm:spPr/>
    </dgm:pt>
    <dgm:pt modelId="{96B34697-4501-4B57-BBAF-099E59E7B23D}" type="pres">
      <dgm:prSet presAssocID="{B877A2C8-0C61-4009-9E15-05EB318CBB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E79C0-9EDB-4FE8-B5CA-E35204C3D10D}" type="pres">
      <dgm:prSet presAssocID="{B877A2C8-0C61-4009-9E15-05EB318CBBB3}" presName="descendantText" presStyleLbl="alignAcc1" presStyleIdx="1" presStyleCnt="3" custLinFactNeighborX="0" custLinFactNeighborY="-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9C152-18DE-4E50-9AD0-FCF3B63F497A}" type="pres">
      <dgm:prSet presAssocID="{4DC20A59-8986-44D3-9F2E-9B1ED953F527}" presName="sp" presStyleCnt="0"/>
      <dgm:spPr/>
    </dgm:pt>
    <dgm:pt modelId="{3FD55E76-D2EB-4A98-9C70-2B3ED38DABAD}" type="pres">
      <dgm:prSet presAssocID="{54ABAAA2-4E03-442D-A000-00B6ABB8BFF3}" presName="composite" presStyleCnt="0"/>
      <dgm:spPr/>
    </dgm:pt>
    <dgm:pt modelId="{C0D5895C-B69C-42DF-A493-F372DCBA2AF0}" type="pres">
      <dgm:prSet presAssocID="{54ABAAA2-4E03-442D-A000-00B6ABB8BF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4D9D-A632-4B74-85DC-CC49108E0132}" type="pres">
      <dgm:prSet presAssocID="{54ABAAA2-4E03-442D-A000-00B6ABB8BF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D4535-B442-4BFC-BB1E-6F33D3532CF3}" srcId="{54ABAAA2-4E03-442D-A000-00B6ABB8BFF3}" destId="{E66CC291-6EAD-4131-89AA-40710C189A4A}" srcOrd="0" destOrd="0" parTransId="{7048F937-E2BA-4B84-9ADC-8D2B586F5B77}" sibTransId="{02427698-AC80-4696-BE40-EBCD1621F13C}"/>
    <dgm:cxn modelId="{99081D8A-003C-4183-A31B-86F961618996}" srcId="{822F3419-B047-40A6-83A5-9CB8CFD7E12E}" destId="{42BF5419-D6DD-48BD-B827-982628731F3E}" srcOrd="0" destOrd="0" parTransId="{8B5FAD2C-5FF0-4BE6-B7D2-BB784085EA59}" sibTransId="{3B67171C-5522-49C0-8987-32ADB694DA4D}"/>
    <dgm:cxn modelId="{1F4993D5-B554-4345-AE70-A1344E27F5DF}" type="presOf" srcId="{54ABAAA2-4E03-442D-A000-00B6ABB8BFF3}" destId="{C0D5895C-B69C-42DF-A493-F372DCBA2AF0}" srcOrd="0" destOrd="0" presId="urn:microsoft.com/office/officeart/2005/8/layout/chevron2"/>
    <dgm:cxn modelId="{BAD2BBAB-5B26-4778-9847-0D735441CED2}" type="presOf" srcId="{A6FCFD83-ED3B-48EF-8C13-CAFC301DF836}" destId="{BA3E79C0-9EDB-4FE8-B5CA-E35204C3D10D}" srcOrd="0" destOrd="0" presId="urn:microsoft.com/office/officeart/2005/8/layout/chevron2"/>
    <dgm:cxn modelId="{D16A0393-8CC6-4E3B-9450-7E02FADF0A58}" srcId="{822F3419-B047-40A6-83A5-9CB8CFD7E12E}" destId="{54ABAAA2-4E03-442D-A000-00B6ABB8BFF3}" srcOrd="2" destOrd="0" parTransId="{C56B2ECA-8267-4C9C-8FDF-27ACDFFE8645}" sibTransId="{62CAEB4D-9AA5-47B5-BC82-3F703958F98C}"/>
    <dgm:cxn modelId="{397584B2-65CC-4F80-9221-69D27B00B89C}" type="presOf" srcId="{B877A2C8-0C61-4009-9E15-05EB318CBBB3}" destId="{96B34697-4501-4B57-BBAF-099E59E7B23D}" srcOrd="0" destOrd="0" presId="urn:microsoft.com/office/officeart/2005/8/layout/chevron2"/>
    <dgm:cxn modelId="{692078EF-00B4-4B80-80C4-5A4ABC981C24}" type="presOf" srcId="{E66CC291-6EAD-4131-89AA-40710C189A4A}" destId="{F1FE4D9D-A632-4B74-85DC-CC49108E0132}" srcOrd="0" destOrd="0" presId="urn:microsoft.com/office/officeart/2005/8/layout/chevron2"/>
    <dgm:cxn modelId="{AB90DC08-A3B7-47DD-A320-1E46D75A45E0}" srcId="{B877A2C8-0C61-4009-9E15-05EB318CBBB3}" destId="{A6FCFD83-ED3B-48EF-8C13-CAFC301DF836}" srcOrd="0" destOrd="0" parTransId="{C67CA1E5-18E5-4FBF-9BD9-E28640421465}" sibTransId="{81408A1A-26E6-469D-8732-61B7E65A54CC}"/>
    <dgm:cxn modelId="{37F81F34-71F2-4BA1-9F2C-E1DCB5BF079E}" type="presOf" srcId="{42BF5419-D6DD-48BD-B827-982628731F3E}" destId="{D52FCE0C-D679-46D6-A5C2-540B28AE6524}" srcOrd="0" destOrd="0" presId="urn:microsoft.com/office/officeart/2005/8/layout/chevron2"/>
    <dgm:cxn modelId="{0DE9D973-5CBF-40A3-B74F-D52DAEB15161}" srcId="{42BF5419-D6DD-48BD-B827-982628731F3E}" destId="{45E33FC6-CCC9-4845-8BB5-E818E3CF3149}" srcOrd="0" destOrd="0" parTransId="{3851CD2C-F1F7-4357-8B75-2388A2082B6A}" sibTransId="{F0B91167-618B-478B-8D2F-8C5A33EF8E6F}"/>
    <dgm:cxn modelId="{C59A8A9E-5E81-446F-9CA4-E372BCE394D6}" type="presOf" srcId="{822F3419-B047-40A6-83A5-9CB8CFD7E12E}" destId="{31DDD63A-F724-48C3-911E-44538E8F19AE}" srcOrd="0" destOrd="0" presId="urn:microsoft.com/office/officeart/2005/8/layout/chevron2"/>
    <dgm:cxn modelId="{94DD7FA5-2C6F-414A-83B2-2FAFEE54C1A2}" srcId="{822F3419-B047-40A6-83A5-9CB8CFD7E12E}" destId="{B877A2C8-0C61-4009-9E15-05EB318CBBB3}" srcOrd="1" destOrd="0" parTransId="{AFB09907-07B9-4C6C-9B13-44FED92BFAA2}" sibTransId="{4DC20A59-8986-44D3-9F2E-9B1ED953F527}"/>
    <dgm:cxn modelId="{1F51955C-8CFE-47DA-9990-687B5EA45755}" type="presOf" srcId="{45E33FC6-CCC9-4845-8BB5-E818E3CF3149}" destId="{768C6DA8-8AFF-4511-ABBA-AD925F4CC6D0}" srcOrd="0" destOrd="0" presId="urn:microsoft.com/office/officeart/2005/8/layout/chevron2"/>
    <dgm:cxn modelId="{06444513-1231-4B5E-8EF3-6C24256A1858}" type="presParOf" srcId="{31DDD63A-F724-48C3-911E-44538E8F19AE}" destId="{8A266CB4-3ADC-43CF-ABF7-02440125AAA5}" srcOrd="0" destOrd="0" presId="urn:microsoft.com/office/officeart/2005/8/layout/chevron2"/>
    <dgm:cxn modelId="{E95F7B2D-DBED-4566-9A61-7E22D1B0892F}" type="presParOf" srcId="{8A266CB4-3ADC-43CF-ABF7-02440125AAA5}" destId="{D52FCE0C-D679-46D6-A5C2-540B28AE6524}" srcOrd="0" destOrd="0" presId="urn:microsoft.com/office/officeart/2005/8/layout/chevron2"/>
    <dgm:cxn modelId="{8CF12647-6E93-45A5-AE30-B70D3817C2B8}" type="presParOf" srcId="{8A266CB4-3ADC-43CF-ABF7-02440125AAA5}" destId="{768C6DA8-8AFF-4511-ABBA-AD925F4CC6D0}" srcOrd="1" destOrd="0" presId="urn:microsoft.com/office/officeart/2005/8/layout/chevron2"/>
    <dgm:cxn modelId="{44D17ED2-8D77-4C80-B49E-BA48E6E1896E}" type="presParOf" srcId="{31DDD63A-F724-48C3-911E-44538E8F19AE}" destId="{C2A666F6-458C-4529-B4FE-BF4B9A8BA9AB}" srcOrd="1" destOrd="0" presId="urn:microsoft.com/office/officeart/2005/8/layout/chevron2"/>
    <dgm:cxn modelId="{A1CA0BB6-D67C-466E-938C-9FBA05D03D44}" type="presParOf" srcId="{31DDD63A-F724-48C3-911E-44538E8F19AE}" destId="{48804ABF-5B8C-40DC-BAB3-D4A95194BE8B}" srcOrd="2" destOrd="0" presId="urn:microsoft.com/office/officeart/2005/8/layout/chevron2"/>
    <dgm:cxn modelId="{A9311C1F-A4AC-4C9D-B1D9-7C5CF3365A6C}" type="presParOf" srcId="{48804ABF-5B8C-40DC-BAB3-D4A95194BE8B}" destId="{96B34697-4501-4B57-BBAF-099E59E7B23D}" srcOrd="0" destOrd="0" presId="urn:microsoft.com/office/officeart/2005/8/layout/chevron2"/>
    <dgm:cxn modelId="{EA36ADFF-3B75-4F20-A1D6-39C40139F861}" type="presParOf" srcId="{48804ABF-5B8C-40DC-BAB3-D4A95194BE8B}" destId="{BA3E79C0-9EDB-4FE8-B5CA-E35204C3D10D}" srcOrd="1" destOrd="0" presId="urn:microsoft.com/office/officeart/2005/8/layout/chevron2"/>
    <dgm:cxn modelId="{649940AE-61A1-40FD-9D16-F51C861C1AD4}" type="presParOf" srcId="{31DDD63A-F724-48C3-911E-44538E8F19AE}" destId="{E0C9C152-18DE-4E50-9AD0-FCF3B63F497A}" srcOrd="3" destOrd="0" presId="urn:microsoft.com/office/officeart/2005/8/layout/chevron2"/>
    <dgm:cxn modelId="{7A7966F4-7349-49D9-AACD-AABF950937E3}" type="presParOf" srcId="{31DDD63A-F724-48C3-911E-44538E8F19AE}" destId="{3FD55E76-D2EB-4A98-9C70-2B3ED38DABAD}" srcOrd="4" destOrd="0" presId="urn:microsoft.com/office/officeart/2005/8/layout/chevron2"/>
    <dgm:cxn modelId="{BAB70A53-807E-4F6B-89CC-59C0D72D105F}" type="presParOf" srcId="{3FD55E76-D2EB-4A98-9C70-2B3ED38DABAD}" destId="{C0D5895C-B69C-42DF-A493-F372DCBA2AF0}" srcOrd="0" destOrd="0" presId="urn:microsoft.com/office/officeart/2005/8/layout/chevron2"/>
    <dgm:cxn modelId="{ADE03FCE-3D5C-4CA2-A6B0-D19060BEB524}" type="presParOf" srcId="{3FD55E76-D2EB-4A98-9C70-2B3ED38DABAD}" destId="{F1FE4D9D-A632-4B74-85DC-CC49108E0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F3419-B047-40A6-83A5-9CB8CFD7E12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BF5419-D6DD-48BD-B827-982628731F3E}">
      <dgm:prSet phldrT="[Текст]" phldr="1"/>
      <dgm:spPr/>
      <dgm:t>
        <a:bodyPr/>
        <a:lstStyle/>
        <a:p>
          <a:endParaRPr lang="ru-RU" dirty="0"/>
        </a:p>
      </dgm:t>
    </dgm:pt>
    <dgm:pt modelId="{8B5FAD2C-5FF0-4BE6-B7D2-BB784085EA59}" type="parTrans" cxnId="{99081D8A-003C-4183-A31B-86F961618996}">
      <dgm:prSet/>
      <dgm:spPr/>
      <dgm:t>
        <a:bodyPr/>
        <a:lstStyle/>
        <a:p>
          <a:endParaRPr lang="ru-RU"/>
        </a:p>
      </dgm:t>
    </dgm:pt>
    <dgm:pt modelId="{3B67171C-5522-49C0-8987-32ADB694DA4D}" type="sibTrans" cxnId="{99081D8A-003C-4183-A31B-86F961618996}">
      <dgm:prSet/>
      <dgm:spPr/>
      <dgm:t>
        <a:bodyPr/>
        <a:lstStyle/>
        <a:p>
          <a:endParaRPr lang="ru-RU"/>
        </a:p>
      </dgm:t>
    </dgm:pt>
    <dgm:pt modelId="{45E33FC6-CCC9-4845-8BB5-E818E3CF31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цветок</a:t>
          </a:r>
          <a:endParaRPr lang="ru-RU" sz="1900" b="1" dirty="0">
            <a:solidFill>
              <a:schemeClr val="accent2">
                <a:lumMod val="50000"/>
              </a:schemeClr>
            </a:solidFill>
          </a:endParaRPr>
        </a:p>
      </dgm:t>
    </dgm:pt>
    <dgm:pt modelId="{3851CD2C-F1F7-4357-8B75-2388A2082B6A}" type="parTrans" cxnId="{0DE9D973-5CBF-40A3-B74F-D52DAEB15161}">
      <dgm:prSet/>
      <dgm:spPr/>
      <dgm:t>
        <a:bodyPr/>
        <a:lstStyle/>
        <a:p>
          <a:endParaRPr lang="ru-RU"/>
        </a:p>
      </dgm:t>
    </dgm:pt>
    <dgm:pt modelId="{F0B91167-618B-478B-8D2F-8C5A33EF8E6F}" type="sibTrans" cxnId="{0DE9D973-5CBF-40A3-B74F-D52DAEB15161}">
      <dgm:prSet/>
      <dgm:spPr/>
      <dgm:t>
        <a:bodyPr/>
        <a:lstStyle/>
        <a:p>
          <a:endParaRPr lang="ru-RU"/>
        </a:p>
      </dgm:t>
    </dgm:pt>
    <dgm:pt modelId="{B877A2C8-0C61-4009-9E15-05EB318CBBB3}">
      <dgm:prSet phldrT="[Текст]" phldr="1"/>
      <dgm:spPr/>
      <dgm:t>
        <a:bodyPr/>
        <a:lstStyle/>
        <a:p>
          <a:endParaRPr lang="ru-RU"/>
        </a:p>
      </dgm:t>
    </dgm:pt>
    <dgm:pt modelId="{AFB09907-07B9-4C6C-9B13-44FED92BFAA2}" type="parTrans" cxnId="{94DD7FA5-2C6F-414A-83B2-2FAFEE54C1A2}">
      <dgm:prSet/>
      <dgm:spPr/>
      <dgm:t>
        <a:bodyPr/>
        <a:lstStyle/>
        <a:p>
          <a:endParaRPr lang="ru-RU"/>
        </a:p>
      </dgm:t>
    </dgm:pt>
    <dgm:pt modelId="{4DC20A59-8986-44D3-9F2E-9B1ED953F527}" type="sibTrans" cxnId="{94DD7FA5-2C6F-414A-83B2-2FAFEE54C1A2}">
      <dgm:prSet/>
      <dgm:spPr/>
      <dgm:t>
        <a:bodyPr/>
        <a:lstStyle/>
        <a:p>
          <a:endParaRPr lang="ru-RU"/>
        </a:p>
      </dgm:t>
    </dgm:pt>
    <dgm:pt modelId="{A6FCFD83-ED3B-48EF-8C13-CAFC301DF8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плод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67CA1E5-18E5-4FBF-9BD9-E28640421465}" type="parTrans" cxnId="{AB90DC08-A3B7-47DD-A320-1E46D75A45E0}">
      <dgm:prSet/>
      <dgm:spPr/>
      <dgm:t>
        <a:bodyPr/>
        <a:lstStyle/>
        <a:p>
          <a:endParaRPr lang="ru-RU"/>
        </a:p>
      </dgm:t>
    </dgm:pt>
    <dgm:pt modelId="{81408A1A-26E6-469D-8732-61B7E65A54CC}" type="sibTrans" cxnId="{AB90DC08-A3B7-47DD-A320-1E46D75A45E0}">
      <dgm:prSet/>
      <dgm:spPr/>
      <dgm:t>
        <a:bodyPr/>
        <a:lstStyle/>
        <a:p>
          <a:endParaRPr lang="ru-RU"/>
        </a:p>
      </dgm:t>
    </dgm:pt>
    <dgm:pt modelId="{54ABAAA2-4E03-442D-A000-00B6ABB8BFF3}">
      <dgm:prSet phldrT="[Текст]" phldr="1"/>
      <dgm:spPr/>
      <dgm:t>
        <a:bodyPr/>
        <a:lstStyle/>
        <a:p>
          <a:endParaRPr lang="ru-RU"/>
        </a:p>
      </dgm:t>
    </dgm:pt>
    <dgm:pt modelId="{C56B2ECA-8267-4C9C-8FDF-27ACDFFE8645}" type="parTrans" cxnId="{D16A0393-8CC6-4E3B-9450-7E02FADF0A58}">
      <dgm:prSet/>
      <dgm:spPr/>
      <dgm:t>
        <a:bodyPr/>
        <a:lstStyle/>
        <a:p>
          <a:endParaRPr lang="ru-RU"/>
        </a:p>
      </dgm:t>
    </dgm:pt>
    <dgm:pt modelId="{62CAEB4D-9AA5-47B5-BC82-3F703958F98C}" type="sibTrans" cxnId="{D16A0393-8CC6-4E3B-9450-7E02FADF0A58}">
      <dgm:prSet/>
      <dgm:spPr/>
      <dgm:t>
        <a:bodyPr/>
        <a:lstStyle/>
        <a:p>
          <a:endParaRPr lang="ru-RU"/>
        </a:p>
      </dgm:t>
    </dgm:pt>
    <dgm:pt modelId="{E66CC291-6EAD-4131-89AA-40710C189A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семена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048F937-E2BA-4B84-9ADC-8D2B586F5B77}" type="parTrans" cxnId="{8CCD4535-B442-4BFC-BB1E-6F33D3532CF3}">
      <dgm:prSet/>
      <dgm:spPr/>
      <dgm:t>
        <a:bodyPr/>
        <a:lstStyle/>
        <a:p>
          <a:endParaRPr lang="ru-RU"/>
        </a:p>
      </dgm:t>
    </dgm:pt>
    <dgm:pt modelId="{02427698-AC80-4696-BE40-EBCD1621F13C}" type="sibTrans" cxnId="{8CCD4535-B442-4BFC-BB1E-6F33D3532CF3}">
      <dgm:prSet/>
      <dgm:spPr/>
      <dgm:t>
        <a:bodyPr/>
        <a:lstStyle/>
        <a:p>
          <a:endParaRPr lang="ru-RU"/>
        </a:p>
      </dgm:t>
    </dgm:pt>
    <dgm:pt modelId="{31DDD63A-F724-48C3-911E-44538E8F19AE}" type="pres">
      <dgm:prSet presAssocID="{822F3419-B047-40A6-83A5-9CB8CFD7E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66CB4-3ADC-43CF-ABF7-02440125AAA5}" type="pres">
      <dgm:prSet presAssocID="{42BF5419-D6DD-48BD-B827-982628731F3E}" presName="composite" presStyleCnt="0"/>
      <dgm:spPr/>
    </dgm:pt>
    <dgm:pt modelId="{D52FCE0C-D679-46D6-A5C2-540B28AE6524}" type="pres">
      <dgm:prSet presAssocID="{42BF5419-D6DD-48BD-B827-982628731F3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C6DA8-8AFF-4511-ABBA-AD925F4CC6D0}" type="pres">
      <dgm:prSet presAssocID="{42BF5419-D6DD-48BD-B827-982628731F3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66F6-458C-4529-B4FE-BF4B9A8BA9AB}" type="pres">
      <dgm:prSet presAssocID="{3B67171C-5522-49C0-8987-32ADB694DA4D}" presName="sp" presStyleCnt="0"/>
      <dgm:spPr/>
    </dgm:pt>
    <dgm:pt modelId="{48804ABF-5B8C-40DC-BAB3-D4A95194BE8B}" type="pres">
      <dgm:prSet presAssocID="{B877A2C8-0C61-4009-9E15-05EB318CBBB3}" presName="composite" presStyleCnt="0"/>
      <dgm:spPr/>
    </dgm:pt>
    <dgm:pt modelId="{96B34697-4501-4B57-BBAF-099E59E7B23D}" type="pres">
      <dgm:prSet presAssocID="{B877A2C8-0C61-4009-9E15-05EB318CBB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E79C0-9EDB-4FE8-B5CA-E35204C3D10D}" type="pres">
      <dgm:prSet presAssocID="{B877A2C8-0C61-4009-9E15-05EB318CBBB3}" presName="descendantText" presStyleLbl="alignAcc1" presStyleIdx="1" presStyleCnt="3" custLinFactNeighborX="0" custLinFactNeighborY="-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9C152-18DE-4E50-9AD0-FCF3B63F497A}" type="pres">
      <dgm:prSet presAssocID="{4DC20A59-8986-44D3-9F2E-9B1ED953F527}" presName="sp" presStyleCnt="0"/>
      <dgm:spPr/>
    </dgm:pt>
    <dgm:pt modelId="{3FD55E76-D2EB-4A98-9C70-2B3ED38DABAD}" type="pres">
      <dgm:prSet presAssocID="{54ABAAA2-4E03-442D-A000-00B6ABB8BFF3}" presName="composite" presStyleCnt="0"/>
      <dgm:spPr/>
    </dgm:pt>
    <dgm:pt modelId="{C0D5895C-B69C-42DF-A493-F372DCBA2AF0}" type="pres">
      <dgm:prSet presAssocID="{54ABAAA2-4E03-442D-A000-00B6ABB8BF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4D9D-A632-4B74-85DC-CC49108E0132}" type="pres">
      <dgm:prSet presAssocID="{54ABAAA2-4E03-442D-A000-00B6ABB8BF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4471A-50D1-4CC3-83ED-DDA88C9ED18E}" type="presOf" srcId="{A6FCFD83-ED3B-48EF-8C13-CAFC301DF836}" destId="{BA3E79C0-9EDB-4FE8-B5CA-E35204C3D10D}" srcOrd="0" destOrd="0" presId="urn:microsoft.com/office/officeart/2005/8/layout/chevron2"/>
    <dgm:cxn modelId="{8CCD4535-B442-4BFC-BB1E-6F33D3532CF3}" srcId="{54ABAAA2-4E03-442D-A000-00B6ABB8BFF3}" destId="{E66CC291-6EAD-4131-89AA-40710C189A4A}" srcOrd="0" destOrd="0" parTransId="{7048F937-E2BA-4B84-9ADC-8D2B586F5B77}" sibTransId="{02427698-AC80-4696-BE40-EBCD1621F13C}"/>
    <dgm:cxn modelId="{99081D8A-003C-4183-A31B-86F961618996}" srcId="{822F3419-B047-40A6-83A5-9CB8CFD7E12E}" destId="{42BF5419-D6DD-48BD-B827-982628731F3E}" srcOrd="0" destOrd="0" parTransId="{8B5FAD2C-5FF0-4BE6-B7D2-BB784085EA59}" sibTransId="{3B67171C-5522-49C0-8987-32ADB694DA4D}"/>
    <dgm:cxn modelId="{D16A0393-8CC6-4E3B-9450-7E02FADF0A58}" srcId="{822F3419-B047-40A6-83A5-9CB8CFD7E12E}" destId="{54ABAAA2-4E03-442D-A000-00B6ABB8BFF3}" srcOrd="2" destOrd="0" parTransId="{C56B2ECA-8267-4C9C-8FDF-27ACDFFE8645}" sibTransId="{62CAEB4D-9AA5-47B5-BC82-3F703958F98C}"/>
    <dgm:cxn modelId="{A7A1B277-3596-4AB3-AB72-951685628CBF}" type="presOf" srcId="{45E33FC6-CCC9-4845-8BB5-E818E3CF3149}" destId="{768C6DA8-8AFF-4511-ABBA-AD925F4CC6D0}" srcOrd="0" destOrd="0" presId="urn:microsoft.com/office/officeart/2005/8/layout/chevron2"/>
    <dgm:cxn modelId="{AB90DC08-A3B7-47DD-A320-1E46D75A45E0}" srcId="{B877A2C8-0C61-4009-9E15-05EB318CBBB3}" destId="{A6FCFD83-ED3B-48EF-8C13-CAFC301DF836}" srcOrd="0" destOrd="0" parTransId="{C67CA1E5-18E5-4FBF-9BD9-E28640421465}" sibTransId="{81408A1A-26E6-469D-8732-61B7E65A54CC}"/>
    <dgm:cxn modelId="{ACB5971F-7229-42A3-A2D4-E403F870788C}" type="presOf" srcId="{E66CC291-6EAD-4131-89AA-40710C189A4A}" destId="{F1FE4D9D-A632-4B74-85DC-CC49108E0132}" srcOrd="0" destOrd="0" presId="urn:microsoft.com/office/officeart/2005/8/layout/chevron2"/>
    <dgm:cxn modelId="{CEF73362-A3A2-4BEA-A525-1A3DFDCDC163}" type="presOf" srcId="{B877A2C8-0C61-4009-9E15-05EB318CBBB3}" destId="{96B34697-4501-4B57-BBAF-099E59E7B23D}" srcOrd="0" destOrd="0" presId="urn:microsoft.com/office/officeart/2005/8/layout/chevron2"/>
    <dgm:cxn modelId="{F7550CDF-A454-4021-9554-951AB0C3517D}" type="presOf" srcId="{54ABAAA2-4E03-442D-A000-00B6ABB8BFF3}" destId="{C0D5895C-B69C-42DF-A493-F372DCBA2AF0}" srcOrd="0" destOrd="0" presId="urn:microsoft.com/office/officeart/2005/8/layout/chevron2"/>
    <dgm:cxn modelId="{E3EAC45D-F99E-4B58-B7D3-B49CD9AC8049}" type="presOf" srcId="{42BF5419-D6DD-48BD-B827-982628731F3E}" destId="{D52FCE0C-D679-46D6-A5C2-540B28AE6524}" srcOrd="0" destOrd="0" presId="urn:microsoft.com/office/officeart/2005/8/layout/chevron2"/>
    <dgm:cxn modelId="{7B2331C9-91DF-4692-93F0-EC2073DC7F67}" type="presOf" srcId="{822F3419-B047-40A6-83A5-9CB8CFD7E12E}" destId="{31DDD63A-F724-48C3-911E-44538E8F19AE}" srcOrd="0" destOrd="0" presId="urn:microsoft.com/office/officeart/2005/8/layout/chevron2"/>
    <dgm:cxn modelId="{0DE9D973-5CBF-40A3-B74F-D52DAEB15161}" srcId="{42BF5419-D6DD-48BD-B827-982628731F3E}" destId="{45E33FC6-CCC9-4845-8BB5-E818E3CF3149}" srcOrd="0" destOrd="0" parTransId="{3851CD2C-F1F7-4357-8B75-2388A2082B6A}" sibTransId="{F0B91167-618B-478B-8D2F-8C5A33EF8E6F}"/>
    <dgm:cxn modelId="{94DD7FA5-2C6F-414A-83B2-2FAFEE54C1A2}" srcId="{822F3419-B047-40A6-83A5-9CB8CFD7E12E}" destId="{B877A2C8-0C61-4009-9E15-05EB318CBBB3}" srcOrd="1" destOrd="0" parTransId="{AFB09907-07B9-4C6C-9B13-44FED92BFAA2}" sibTransId="{4DC20A59-8986-44D3-9F2E-9B1ED953F527}"/>
    <dgm:cxn modelId="{A0CD3744-C73E-4B81-ACB2-AC62A7CDEEC4}" type="presParOf" srcId="{31DDD63A-F724-48C3-911E-44538E8F19AE}" destId="{8A266CB4-3ADC-43CF-ABF7-02440125AAA5}" srcOrd="0" destOrd="0" presId="urn:microsoft.com/office/officeart/2005/8/layout/chevron2"/>
    <dgm:cxn modelId="{F3C68F37-F80A-4D7F-B0F6-B02B443EA3FB}" type="presParOf" srcId="{8A266CB4-3ADC-43CF-ABF7-02440125AAA5}" destId="{D52FCE0C-D679-46D6-A5C2-540B28AE6524}" srcOrd="0" destOrd="0" presId="urn:microsoft.com/office/officeart/2005/8/layout/chevron2"/>
    <dgm:cxn modelId="{1C1D8744-18D4-4AA2-860B-1CB138CE1E71}" type="presParOf" srcId="{8A266CB4-3ADC-43CF-ABF7-02440125AAA5}" destId="{768C6DA8-8AFF-4511-ABBA-AD925F4CC6D0}" srcOrd="1" destOrd="0" presId="urn:microsoft.com/office/officeart/2005/8/layout/chevron2"/>
    <dgm:cxn modelId="{6CFBD2B7-77BB-4FF3-BD95-567567ECA3EF}" type="presParOf" srcId="{31DDD63A-F724-48C3-911E-44538E8F19AE}" destId="{C2A666F6-458C-4529-B4FE-BF4B9A8BA9AB}" srcOrd="1" destOrd="0" presId="urn:microsoft.com/office/officeart/2005/8/layout/chevron2"/>
    <dgm:cxn modelId="{789E703A-E91D-4896-A425-FB5641F8844B}" type="presParOf" srcId="{31DDD63A-F724-48C3-911E-44538E8F19AE}" destId="{48804ABF-5B8C-40DC-BAB3-D4A95194BE8B}" srcOrd="2" destOrd="0" presId="urn:microsoft.com/office/officeart/2005/8/layout/chevron2"/>
    <dgm:cxn modelId="{2B183F68-5A45-447B-B475-0632C48153C4}" type="presParOf" srcId="{48804ABF-5B8C-40DC-BAB3-D4A95194BE8B}" destId="{96B34697-4501-4B57-BBAF-099E59E7B23D}" srcOrd="0" destOrd="0" presId="urn:microsoft.com/office/officeart/2005/8/layout/chevron2"/>
    <dgm:cxn modelId="{3EF8FA85-4F00-4083-BED0-5BFAFF884F65}" type="presParOf" srcId="{48804ABF-5B8C-40DC-BAB3-D4A95194BE8B}" destId="{BA3E79C0-9EDB-4FE8-B5CA-E35204C3D10D}" srcOrd="1" destOrd="0" presId="urn:microsoft.com/office/officeart/2005/8/layout/chevron2"/>
    <dgm:cxn modelId="{F9920570-0C6B-426A-9273-D7F700B88AC6}" type="presParOf" srcId="{31DDD63A-F724-48C3-911E-44538E8F19AE}" destId="{E0C9C152-18DE-4E50-9AD0-FCF3B63F497A}" srcOrd="3" destOrd="0" presId="urn:microsoft.com/office/officeart/2005/8/layout/chevron2"/>
    <dgm:cxn modelId="{BE8200D2-CDCC-419A-9AF9-6D03BFDA0AB1}" type="presParOf" srcId="{31DDD63A-F724-48C3-911E-44538E8F19AE}" destId="{3FD55E76-D2EB-4A98-9C70-2B3ED38DABAD}" srcOrd="4" destOrd="0" presId="urn:microsoft.com/office/officeart/2005/8/layout/chevron2"/>
    <dgm:cxn modelId="{AB6C184F-8F88-4F4C-9C10-319F824D0125}" type="presParOf" srcId="{3FD55E76-D2EB-4A98-9C70-2B3ED38DABAD}" destId="{C0D5895C-B69C-42DF-A493-F372DCBA2AF0}" srcOrd="0" destOrd="0" presId="urn:microsoft.com/office/officeart/2005/8/layout/chevron2"/>
    <dgm:cxn modelId="{64C39D87-D966-4202-BF25-F445124E8537}" type="presParOf" srcId="{3FD55E76-D2EB-4A98-9C70-2B3ED38DABAD}" destId="{F1FE4D9D-A632-4B74-85DC-CC49108E0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2F3419-B047-40A6-83A5-9CB8CFD7E12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BF5419-D6DD-48BD-B827-982628731F3E}">
      <dgm:prSet phldrT="[Текст]" phldr="1"/>
      <dgm:spPr/>
      <dgm:t>
        <a:bodyPr/>
        <a:lstStyle/>
        <a:p>
          <a:endParaRPr lang="ru-RU" dirty="0"/>
        </a:p>
      </dgm:t>
    </dgm:pt>
    <dgm:pt modelId="{8B5FAD2C-5FF0-4BE6-B7D2-BB784085EA59}" type="parTrans" cxnId="{99081D8A-003C-4183-A31B-86F961618996}">
      <dgm:prSet/>
      <dgm:spPr/>
      <dgm:t>
        <a:bodyPr/>
        <a:lstStyle/>
        <a:p>
          <a:endParaRPr lang="ru-RU"/>
        </a:p>
      </dgm:t>
    </dgm:pt>
    <dgm:pt modelId="{3B67171C-5522-49C0-8987-32ADB694DA4D}" type="sibTrans" cxnId="{99081D8A-003C-4183-A31B-86F961618996}">
      <dgm:prSet/>
      <dgm:spPr/>
      <dgm:t>
        <a:bodyPr/>
        <a:lstStyle/>
        <a:p>
          <a:endParaRPr lang="ru-RU"/>
        </a:p>
      </dgm:t>
    </dgm:pt>
    <dgm:pt modelId="{45E33FC6-CCC9-4845-8BB5-E818E3CF314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стебель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851CD2C-F1F7-4357-8B75-2388A2082B6A}" type="parTrans" cxnId="{0DE9D973-5CBF-40A3-B74F-D52DAEB15161}">
      <dgm:prSet/>
      <dgm:spPr/>
      <dgm:t>
        <a:bodyPr/>
        <a:lstStyle/>
        <a:p>
          <a:endParaRPr lang="ru-RU"/>
        </a:p>
      </dgm:t>
    </dgm:pt>
    <dgm:pt modelId="{F0B91167-618B-478B-8D2F-8C5A33EF8E6F}" type="sibTrans" cxnId="{0DE9D973-5CBF-40A3-B74F-D52DAEB15161}">
      <dgm:prSet/>
      <dgm:spPr/>
      <dgm:t>
        <a:bodyPr/>
        <a:lstStyle/>
        <a:p>
          <a:endParaRPr lang="ru-RU"/>
        </a:p>
      </dgm:t>
    </dgm:pt>
    <dgm:pt modelId="{B877A2C8-0C61-4009-9E15-05EB318CBBB3}">
      <dgm:prSet phldrT="[Текст]" phldr="1"/>
      <dgm:spPr/>
      <dgm:t>
        <a:bodyPr/>
        <a:lstStyle/>
        <a:p>
          <a:endParaRPr lang="ru-RU"/>
        </a:p>
      </dgm:t>
    </dgm:pt>
    <dgm:pt modelId="{AFB09907-07B9-4C6C-9B13-44FED92BFAA2}" type="parTrans" cxnId="{94DD7FA5-2C6F-414A-83B2-2FAFEE54C1A2}">
      <dgm:prSet/>
      <dgm:spPr/>
      <dgm:t>
        <a:bodyPr/>
        <a:lstStyle/>
        <a:p>
          <a:endParaRPr lang="ru-RU"/>
        </a:p>
      </dgm:t>
    </dgm:pt>
    <dgm:pt modelId="{4DC20A59-8986-44D3-9F2E-9B1ED953F527}" type="sibTrans" cxnId="{94DD7FA5-2C6F-414A-83B2-2FAFEE54C1A2}">
      <dgm:prSet/>
      <dgm:spPr/>
      <dgm:t>
        <a:bodyPr/>
        <a:lstStyle/>
        <a:p>
          <a:endParaRPr lang="ru-RU"/>
        </a:p>
      </dgm:t>
    </dgm:pt>
    <dgm:pt modelId="{A6FCFD83-ED3B-48EF-8C13-CAFC301DF8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лист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67CA1E5-18E5-4FBF-9BD9-E28640421465}" type="parTrans" cxnId="{AB90DC08-A3B7-47DD-A320-1E46D75A45E0}">
      <dgm:prSet/>
      <dgm:spPr/>
      <dgm:t>
        <a:bodyPr/>
        <a:lstStyle/>
        <a:p>
          <a:endParaRPr lang="ru-RU"/>
        </a:p>
      </dgm:t>
    </dgm:pt>
    <dgm:pt modelId="{81408A1A-26E6-469D-8732-61B7E65A54CC}" type="sibTrans" cxnId="{AB90DC08-A3B7-47DD-A320-1E46D75A45E0}">
      <dgm:prSet/>
      <dgm:spPr/>
      <dgm:t>
        <a:bodyPr/>
        <a:lstStyle/>
        <a:p>
          <a:endParaRPr lang="ru-RU"/>
        </a:p>
      </dgm:t>
    </dgm:pt>
    <dgm:pt modelId="{54ABAAA2-4E03-442D-A000-00B6ABB8BFF3}">
      <dgm:prSet phldrT="[Текст]" phldr="1"/>
      <dgm:spPr/>
      <dgm:t>
        <a:bodyPr/>
        <a:lstStyle/>
        <a:p>
          <a:endParaRPr lang="ru-RU"/>
        </a:p>
      </dgm:t>
    </dgm:pt>
    <dgm:pt modelId="{C56B2ECA-8267-4C9C-8FDF-27ACDFFE8645}" type="parTrans" cxnId="{D16A0393-8CC6-4E3B-9450-7E02FADF0A58}">
      <dgm:prSet/>
      <dgm:spPr/>
      <dgm:t>
        <a:bodyPr/>
        <a:lstStyle/>
        <a:p>
          <a:endParaRPr lang="ru-RU"/>
        </a:p>
      </dgm:t>
    </dgm:pt>
    <dgm:pt modelId="{62CAEB4D-9AA5-47B5-BC82-3F703958F98C}" type="sibTrans" cxnId="{D16A0393-8CC6-4E3B-9450-7E02FADF0A58}">
      <dgm:prSet/>
      <dgm:spPr/>
      <dgm:t>
        <a:bodyPr/>
        <a:lstStyle/>
        <a:p>
          <a:endParaRPr lang="ru-RU"/>
        </a:p>
      </dgm:t>
    </dgm:pt>
    <dgm:pt modelId="{E66CC291-6EAD-4131-89AA-40710C189A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почки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048F937-E2BA-4B84-9ADC-8D2B586F5B77}" type="parTrans" cxnId="{8CCD4535-B442-4BFC-BB1E-6F33D3532CF3}">
      <dgm:prSet/>
      <dgm:spPr/>
      <dgm:t>
        <a:bodyPr/>
        <a:lstStyle/>
        <a:p>
          <a:endParaRPr lang="ru-RU"/>
        </a:p>
      </dgm:t>
    </dgm:pt>
    <dgm:pt modelId="{02427698-AC80-4696-BE40-EBCD1621F13C}" type="sibTrans" cxnId="{8CCD4535-B442-4BFC-BB1E-6F33D3532CF3}">
      <dgm:prSet/>
      <dgm:spPr/>
      <dgm:t>
        <a:bodyPr/>
        <a:lstStyle/>
        <a:p>
          <a:endParaRPr lang="ru-RU"/>
        </a:p>
      </dgm:t>
    </dgm:pt>
    <dgm:pt modelId="{31DDD63A-F724-48C3-911E-44538E8F19AE}" type="pres">
      <dgm:prSet presAssocID="{822F3419-B047-40A6-83A5-9CB8CFD7E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66CB4-3ADC-43CF-ABF7-02440125AAA5}" type="pres">
      <dgm:prSet presAssocID="{42BF5419-D6DD-48BD-B827-982628731F3E}" presName="composite" presStyleCnt="0"/>
      <dgm:spPr/>
    </dgm:pt>
    <dgm:pt modelId="{D52FCE0C-D679-46D6-A5C2-540B28AE6524}" type="pres">
      <dgm:prSet presAssocID="{42BF5419-D6DD-48BD-B827-982628731F3E}" presName="parentText" presStyleLbl="alignNode1" presStyleIdx="0" presStyleCnt="3" custLinFactNeighborX="-3590" custLinFactNeighborY="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C6DA8-8AFF-4511-ABBA-AD925F4CC6D0}" type="pres">
      <dgm:prSet presAssocID="{42BF5419-D6DD-48BD-B827-982628731F3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66F6-458C-4529-B4FE-BF4B9A8BA9AB}" type="pres">
      <dgm:prSet presAssocID="{3B67171C-5522-49C0-8987-32ADB694DA4D}" presName="sp" presStyleCnt="0"/>
      <dgm:spPr/>
    </dgm:pt>
    <dgm:pt modelId="{48804ABF-5B8C-40DC-BAB3-D4A95194BE8B}" type="pres">
      <dgm:prSet presAssocID="{B877A2C8-0C61-4009-9E15-05EB318CBBB3}" presName="composite" presStyleCnt="0"/>
      <dgm:spPr/>
    </dgm:pt>
    <dgm:pt modelId="{96B34697-4501-4B57-BBAF-099E59E7B23D}" type="pres">
      <dgm:prSet presAssocID="{B877A2C8-0C61-4009-9E15-05EB318CBB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E79C0-9EDB-4FE8-B5CA-E35204C3D10D}" type="pres">
      <dgm:prSet presAssocID="{B877A2C8-0C61-4009-9E15-05EB318CBBB3}" presName="descendantText" presStyleLbl="alignAcc1" presStyleIdx="1" presStyleCnt="3" custLinFactNeighborX="0" custLinFactNeighborY="-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9C152-18DE-4E50-9AD0-FCF3B63F497A}" type="pres">
      <dgm:prSet presAssocID="{4DC20A59-8986-44D3-9F2E-9B1ED953F527}" presName="sp" presStyleCnt="0"/>
      <dgm:spPr/>
    </dgm:pt>
    <dgm:pt modelId="{3FD55E76-D2EB-4A98-9C70-2B3ED38DABAD}" type="pres">
      <dgm:prSet presAssocID="{54ABAAA2-4E03-442D-A000-00B6ABB8BFF3}" presName="composite" presStyleCnt="0"/>
      <dgm:spPr/>
    </dgm:pt>
    <dgm:pt modelId="{C0D5895C-B69C-42DF-A493-F372DCBA2AF0}" type="pres">
      <dgm:prSet presAssocID="{54ABAAA2-4E03-442D-A000-00B6ABB8BFF3}" presName="parentText" presStyleLbl="alignNode1" presStyleIdx="2" presStyleCnt="3" custLinFactNeighborX="-55303" custLinFactNeighborY="1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4D9D-A632-4B74-85DC-CC49108E0132}" type="pres">
      <dgm:prSet presAssocID="{54ABAAA2-4E03-442D-A000-00B6ABB8BFF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71611-EF2E-4D8E-9944-CCBF9AED021C}" type="presOf" srcId="{B877A2C8-0C61-4009-9E15-05EB318CBBB3}" destId="{96B34697-4501-4B57-BBAF-099E59E7B23D}" srcOrd="0" destOrd="0" presId="urn:microsoft.com/office/officeart/2005/8/layout/chevron2"/>
    <dgm:cxn modelId="{8CCD4535-B442-4BFC-BB1E-6F33D3532CF3}" srcId="{54ABAAA2-4E03-442D-A000-00B6ABB8BFF3}" destId="{E66CC291-6EAD-4131-89AA-40710C189A4A}" srcOrd="0" destOrd="0" parTransId="{7048F937-E2BA-4B84-9ADC-8D2B586F5B77}" sibTransId="{02427698-AC80-4696-BE40-EBCD1621F13C}"/>
    <dgm:cxn modelId="{99081D8A-003C-4183-A31B-86F961618996}" srcId="{822F3419-B047-40A6-83A5-9CB8CFD7E12E}" destId="{42BF5419-D6DD-48BD-B827-982628731F3E}" srcOrd="0" destOrd="0" parTransId="{8B5FAD2C-5FF0-4BE6-B7D2-BB784085EA59}" sibTransId="{3B67171C-5522-49C0-8987-32ADB694DA4D}"/>
    <dgm:cxn modelId="{E19A0581-01DD-4E14-831E-6A81ED0EBB34}" type="presOf" srcId="{822F3419-B047-40A6-83A5-9CB8CFD7E12E}" destId="{31DDD63A-F724-48C3-911E-44538E8F19AE}" srcOrd="0" destOrd="0" presId="urn:microsoft.com/office/officeart/2005/8/layout/chevron2"/>
    <dgm:cxn modelId="{D16A0393-8CC6-4E3B-9450-7E02FADF0A58}" srcId="{822F3419-B047-40A6-83A5-9CB8CFD7E12E}" destId="{54ABAAA2-4E03-442D-A000-00B6ABB8BFF3}" srcOrd="2" destOrd="0" parTransId="{C56B2ECA-8267-4C9C-8FDF-27ACDFFE8645}" sibTransId="{62CAEB4D-9AA5-47B5-BC82-3F703958F98C}"/>
    <dgm:cxn modelId="{2DE89501-5C22-4FAC-A56C-BE768D3B75E4}" type="presOf" srcId="{E66CC291-6EAD-4131-89AA-40710C189A4A}" destId="{F1FE4D9D-A632-4B74-85DC-CC49108E0132}" srcOrd="0" destOrd="0" presId="urn:microsoft.com/office/officeart/2005/8/layout/chevron2"/>
    <dgm:cxn modelId="{DAE1FA1B-4989-4525-9F16-A856A4E9589A}" type="presOf" srcId="{42BF5419-D6DD-48BD-B827-982628731F3E}" destId="{D52FCE0C-D679-46D6-A5C2-540B28AE6524}" srcOrd="0" destOrd="0" presId="urn:microsoft.com/office/officeart/2005/8/layout/chevron2"/>
    <dgm:cxn modelId="{AB90DC08-A3B7-47DD-A320-1E46D75A45E0}" srcId="{B877A2C8-0C61-4009-9E15-05EB318CBBB3}" destId="{A6FCFD83-ED3B-48EF-8C13-CAFC301DF836}" srcOrd="0" destOrd="0" parTransId="{C67CA1E5-18E5-4FBF-9BD9-E28640421465}" sibTransId="{81408A1A-26E6-469D-8732-61B7E65A54CC}"/>
    <dgm:cxn modelId="{8E9AAB4A-0C32-4BF5-8AAE-3F29182460DB}" type="presOf" srcId="{54ABAAA2-4E03-442D-A000-00B6ABB8BFF3}" destId="{C0D5895C-B69C-42DF-A493-F372DCBA2AF0}" srcOrd="0" destOrd="0" presId="urn:microsoft.com/office/officeart/2005/8/layout/chevron2"/>
    <dgm:cxn modelId="{471338F7-94E7-4AC1-8AD4-81A7C2665AF9}" type="presOf" srcId="{A6FCFD83-ED3B-48EF-8C13-CAFC301DF836}" destId="{BA3E79C0-9EDB-4FE8-B5CA-E35204C3D10D}" srcOrd="0" destOrd="0" presId="urn:microsoft.com/office/officeart/2005/8/layout/chevron2"/>
    <dgm:cxn modelId="{0421690F-8DE6-45E8-9B98-068DF7AD499B}" type="presOf" srcId="{45E33FC6-CCC9-4845-8BB5-E818E3CF3149}" destId="{768C6DA8-8AFF-4511-ABBA-AD925F4CC6D0}" srcOrd="0" destOrd="0" presId="urn:microsoft.com/office/officeart/2005/8/layout/chevron2"/>
    <dgm:cxn modelId="{0DE9D973-5CBF-40A3-B74F-D52DAEB15161}" srcId="{42BF5419-D6DD-48BD-B827-982628731F3E}" destId="{45E33FC6-CCC9-4845-8BB5-E818E3CF3149}" srcOrd="0" destOrd="0" parTransId="{3851CD2C-F1F7-4357-8B75-2388A2082B6A}" sibTransId="{F0B91167-618B-478B-8D2F-8C5A33EF8E6F}"/>
    <dgm:cxn modelId="{94DD7FA5-2C6F-414A-83B2-2FAFEE54C1A2}" srcId="{822F3419-B047-40A6-83A5-9CB8CFD7E12E}" destId="{B877A2C8-0C61-4009-9E15-05EB318CBBB3}" srcOrd="1" destOrd="0" parTransId="{AFB09907-07B9-4C6C-9B13-44FED92BFAA2}" sibTransId="{4DC20A59-8986-44D3-9F2E-9B1ED953F527}"/>
    <dgm:cxn modelId="{23665502-046F-4CD2-8AF6-FDFEDC8D1842}" type="presParOf" srcId="{31DDD63A-F724-48C3-911E-44538E8F19AE}" destId="{8A266CB4-3ADC-43CF-ABF7-02440125AAA5}" srcOrd="0" destOrd="0" presId="urn:microsoft.com/office/officeart/2005/8/layout/chevron2"/>
    <dgm:cxn modelId="{86D44489-D7BD-4C95-8A12-279E3365A663}" type="presParOf" srcId="{8A266CB4-3ADC-43CF-ABF7-02440125AAA5}" destId="{D52FCE0C-D679-46D6-A5C2-540B28AE6524}" srcOrd="0" destOrd="0" presId="urn:microsoft.com/office/officeart/2005/8/layout/chevron2"/>
    <dgm:cxn modelId="{A9863EDB-1361-4AF3-B9D5-23EEDEBEC310}" type="presParOf" srcId="{8A266CB4-3ADC-43CF-ABF7-02440125AAA5}" destId="{768C6DA8-8AFF-4511-ABBA-AD925F4CC6D0}" srcOrd="1" destOrd="0" presId="urn:microsoft.com/office/officeart/2005/8/layout/chevron2"/>
    <dgm:cxn modelId="{B342AA8F-6BFB-4EFA-AFDB-ED90A1C1F968}" type="presParOf" srcId="{31DDD63A-F724-48C3-911E-44538E8F19AE}" destId="{C2A666F6-458C-4529-B4FE-BF4B9A8BA9AB}" srcOrd="1" destOrd="0" presId="urn:microsoft.com/office/officeart/2005/8/layout/chevron2"/>
    <dgm:cxn modelId="{1DD15A24-31D7-46EB-B4D6-E9D428FE4417}" type="presParOf" srcId="{31DDD63A-F724-48C3-911E-44538E8F19AE}" destId="{48804ABF-5B8C-40DC-BAB3-D4A95194BE8B}" srcOrd="2" destOrd="0" presId="urn:microsoft.com/office/officeart/2005/8/layout/chevron2"/>
    <dgm:cxn modelId="{5C93919F-680E-41E9-BACA-98BE62BCC267}" type="presParOf" srcId="{48804ABF-5B8C-40DC-BAB3-D4A95194BE8B}" destId="{96B34697-4501-4B57-BBAF-099E59E7B23D}" srcOrd="0" destOrd="0" presId="urn:microsoft.com/office/officeart/2005/8/layout/chevron2"/>
    <dgm:cxn modelId="{2A1E03C6-E77B-4050-8DC9-DA65C578ADA1}" type="presParOf" srcId="{48804ABF-5B8C-40DC-BAB3-D4A95194BE8B}" destId="{BA3E79C0-9EDB-4FE8-B5CA-E35204C3D10D}" srcOrd="1" destOrd="0" presId="urn:microsoft.com/office/officeart/2005/8/layout/chevron2"/>
    <dgm:cxn modelId="{9B9F4969-6E01-4B5A-A9FF-730B52C6A789}" type="presParOf" srcId="{31DDD63A-F724-48C3-911E-44538E8F19AE}" destId="{E0C9C152-18DE-4E50-9AD0-FCF3B63F497A}" srcOrd="3" destOrd="0" presId="urn:microsoft.com/office/officeart/2005/8/layout/chevron2"/>
    <dgm:cxn modelId="{0EAC45A9-E047-4673-BA88-534BDA3123B5}" type="presParOf" srcId="{31DDD63A-F724-48C3-911E-44538E8F19AE}" destId="{3FD55E76-D2EB-4A98-9C70-2B3ED38DABAD}" srcOrd="4" destOrd="0" presId="urn:microsoft.com/office/officeart/2005/8/layout/chevron2"/>
    <dgm:cxn modelId="{4B06B901-466B-4E5D-97DC-A71856AA75CF}" type="presParOf" srcId="{3FD55E76-D2EB-4A98-9C70-2B3ED38DABAD}" destId="{C0D5895C-B69C-42DF-A493-F372DCBA2AF0}" srcOrd="0" destOrd="0" presId="urn:microsoft.com/office/officeart/2005/8/layout/chevron2"/>
    <dgm:cxn modelId="{12BB3B5A-8199-4FD4-930C-7C054E1A336D}" type="presParOf" srcId="{3FD55E76-D2EB-4A98-9C70-2B3ED38DABAD}" destId="{F1FE4D9D-A632-4B74-85DC-CC49108E0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4501-58D6-499D-A30F-57DF5034819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F4B0-3651-4649-BFBD-61E3D54BA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0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1F8D-F797-4DF5-81AA-9EF773BE4D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F4B0-3651-4649-BFBD-61E3D54BA7B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3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971600" y="2276872"/>
            <a:ext cx="6768752" cy="30830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88224" y="4293096"/>
            <a:ext cx="1944216" cy="2133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61298"/>
            <a:ext cx="1944628" cy="2133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AB26-D5E7-4738-A111-E208C45290DE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7F4A-7DB9-48E8-9165-0803B08F9D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268760"/>
            <a:ext cx="3047748" cy="3181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11" y="1412776"/>
            <a:ext cx="3047748" cy="31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4555-9B5A-4247-9851-9C5FE2987D86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CD4B-B182-42F4-9F92-49C275B59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89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711-5BE4-4A75-8310-4FC54B64D000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B0A7-2E19-41E6-A208-8774EF5AB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388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0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9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2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1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7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7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51520" y="332656"/>
            <a:ext cx="8568952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55" y="4581128"/>
            <a:ext cx="1944628" cy="2133604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9FE9-7FE6-4914-AEE8-23CD87626136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AEB5-1825-427D-8836-FBD7A6CD0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74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2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20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13.07.2020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872C-87CC-4D45-ADDA-8FAD1C409732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645C-BDBE-4321-8A5D-905ECE460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19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ABDF-501D-4587-99C2-EADA4AF5AFA2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6A3B-58A6-46B5-9AD2-DE15E2AF3D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F53F-FCD5-41DB-9CAC-8C3FCC6E61EE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C506-B7D3-4AEF-A7E5-E6D4D28A3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70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F0F5-4495-4D01-9849-432FFB5C781B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DC72-C9CE-40E8-89AB-931FCF232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3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7504" y="116632"/>
            <a:ext cx="8928992" cy="674136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02F-5C03-4026-A9E7-E9F6CDF71260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82E6-27C6-4451-A000-7823A49330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37112"/>
            <a:ext cx="1944628" cy="2133604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41BE-31B1-4AED-92E6-C37CF18ED017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92DE-742A-4077-B616-B2B845F774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0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D5FA-B3E5-4E3F-B75D-E174A6CD9CD5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C88B-9EA5-4DBE-A9CC-03919C58F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52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DAE96-362D-49AA-AE54-020AB7030930}" type="datetimeFigureOut">
              <a:rPr lang="ru-RU"/>
              <a:pPr>
                <a:defRPr/>
              </a:pPr>
              <a:t>13.07.2020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CA777-E0E8-4087-B2EF-68CD541B02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en.ru/load/metodika/k_prezentacijam/shablony_dlja_prezentacij/277-1-0-53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ru-RU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Царство Растения. </a:t>
            </a:r>
            <a:br>
              <a:rPr lang="ru-RU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3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Внешнее строение и общая характеристика </a:t>
            </a:r>
            <a:r>
              <a:rPr lang="ru-RU" sz="36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растений.</a:t>
            </a:r>
            <a:endParaRPr lang="ru-RU" sz="36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949280"/>
            <a:ext cx="4744616" cy="76693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 уроку биологии в 6 классе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биологии МБОУ ООШ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пос.Тельмана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Моздокского р-на РСО-А Стефутина Ирина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447" y="88464"/>
            <a:ext cx="5277849" cy="708833"/>
          </a:xfrm>
          <a:solidFill>
            <a:schemeClr val="bg1"/>
          </a:solidFill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Царство Растения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2147" y="2006068"/>
            <a:ext cx="2038217" cy="3517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Водоросли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43889" y="1150727"/>
            <a:ext cx="2223959" cy="48316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высшие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211214" y="890447"/>
            <a:ext cx="2664296" cy="817644"/>
          </a:xfrm>
          <a:prstGeom prst="leftRightUpArrow">
            <a:avLst>
              <a:gd name="adj1" fmla="val 8308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>
            <a:off x="5607473" y="1722902"/>
            <a:ext cx="1052759" cy="264420"/>
          </a:xfrm>
          <a:prstGeom prst="leftRigh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6" name="Picture 2" descr="http://www.7mednews.ru/uploads/posts/2015-09/1443006106_04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9" y="2374676"/>
            <a:ext cx="1517178" cy="9103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1305096" y="1682864"/>
            <a:ext cx="144016" cy="276570"/>
          </a:xfrm>
          <a:prstGeom prst="downArrow">
            <a:avLst/>
          </a:prstGeom>
          <a:solidFill>
            <a:srgbClr val="1F7301"/>
          </a:solidFill>
          <a:ln>
            <a:solidFill>
              <a:srgbClr val="1F73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1104618" y="1106241"/>
            <a:ext cx="2038217" cy="52999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низшие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3540021" y="1761039"/>
            <a:ext cx="2038217" cy="35173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споровые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6689467" y="1716914"/>
            <a:ext cx="2008982" cy="391887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семенные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gribu.ru/sites/default/files/katitem/sfagn_ili_sfagnum_ottopyrenny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77" y="2350679"/>
            <a:ext cx="1352796" cy="10142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3"/>
          <p:cNvSpPr txBox="1">
            <a:spLocks/>
          </p:cNvSpPr>
          <p:nvPr/>
        </p:nvSpPr>
        <p:spPr>
          <a:xfrm>
            <a:off x="2452331" y="2421713"/>
            <a:ext cx="1974048" cy="33510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Моховидные</a:t>
            </a:r>
            <a:endParaRPr lang="ru-RU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787059" y="2069934"/>
            <a:ext cx="144016" cy="280744"/>
          </a:xfrm>
          <a:prstGeom prst="downArrow">
            <a:avLst/>
          </a:prstGeom>
          <a:solidFill>
            <a:srgbClr val="1F7301"/>
          </a:solidFill>
          <a:ln>
            <a:solidFill>
              <a:srgbClr val="1F73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nature.baikal.ru/phs/norm/68/68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39"/>
          <a:stretch/>
        </p:blipFill>
        <p:spPr bwMode="auto">
          <a:xfrm>
            <a:off x="3439355" y="3399408"/>
            <a:ext cx="1492685" cy="10408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3"/>
          <p:cNvSpPr txBox="1">
            <a:spLocks/>
          </p:cNvSpPr>
          <p:nvPr/>
        </p:nvSpPr>
        <p:spPr>
          <a:xfrm>
            <a:off x="1267949" y="3402225"/>
            <a:ext cx="2322511" cy="36984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Плауновидные</a:t>
            </a:r>
            <a:endParaRPr lang="ru-RU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jasmin-sev.ru/images/hvosh/resizedimages/st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9" y="4508834"/>
            <a:ext cx="1490624" cy="11179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3"/>
          <p:cNvSpPr txBox="1">
            <a:spLocks/>
          </p:cNvSpPr>
          <p:nvPr/>
        </p:nvSpPr>
        <p:spPr>
          <a:xfrm>
            <a:off x="854650" y="4517776"/>
            <a:ext cx="2174757" cy="391884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Хвощевидные</a:t>
            </a:r>
            <a:endParaRPr lang="ru-RU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otvet.imgsmail.ru/download/u_00feccb0751d44ca1941a481893960c3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5695400"/>
            <a:ext cx="1540233" cy="11551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4956" y="5655368"/>
            <a:ext cx="2664296" cy="35286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Папоротниковидные</a:t>
            </a:r>
            <a:endParaRPr lang="ru-RU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40" name="Picture 16" descr="http://zp31.ru/images/stories/virtuemart/product/image_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b="7263"/>
          <a:stretch/>
        </p:blipFill>
        <p:spPr bwMode="auto">
          <a:xfrm>
            <a:off x="6462398" y="2808494"/>
            <a:ext cx="2164043" cy="15898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Текст 3"/>
          <p:cNvSpPr txBox="1">
            <a:spLocks/>
          </p:cNvSpPr>
          <p:nvPr/>
        </p:nvSpPr>
        <p:spPr>
          <a:xfrm>
            <a:off x="6444208" y="2403136"/>
            <a:ext cx="2182233" cy="36255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b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Голосеменные</a:t>
            </a:r>
            <a:endParaRPr lang="ru-RU" b="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flipH="1">
            <a:off x="7596335" y="2151606"/>
            <a:ext cx="118529" cy="251529"/>
          </a:xfrm>
          <a:prstGeom prst="downArrow">
            <a:avLst/>
          </a:prstGeom>
          <a:solidFill>
            <a:srgbClr val="1F7301"/>
          </a:solidFill>
          <a:ln>
            <a:solidFill>
              <a:srgbClr val="1F73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18" descr="http://fb.ru/misc/i/gallery/25789/6338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94" y="5312222"/>
            <a:ext cx="2327278" cy="154930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3"/>
          <p:cNvSpPr txBox="1">
            <a:spLocks/>
          </p:cNvSpPr>
          <p:nvPr/>
        </p:nvSpPr>
        <p:spPr>
          <a:xfrm>
            <a:off x="5943889" y="4629183"/>
            <a:ext cx="2876583" cy="600017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b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Покрытосеменные, или Цветковые</a:t>
            </a:r>
            <a:endParaRPr lang="ru-RU" b="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2" y="948846"/>
            <a:ext cx="8229600" cy="60043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Физкультминутка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4509120"/>
            <a:ext cx="3168352" cy="413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Культурное растение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36946" y="4262959"/>
            <a:ext cx="3713076" cy="3362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Дикорастущее </a:t>
            </a:r>
            <a:r>
              <a:rPr lang="ru-RU" dirty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растение</a:t>
            </a:r>
          </a:p>
        </p:txBody>
      </p:sp>
      <p:pic>
        <p:nvPicPr>
          <p:cNvPr id="1026" name="Picture 2" descr="http://myflowmir.ru/wp-content/uploads/2016/01/zagruzhen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64979"/>
            <a:ext cx="1216302" cy="23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otvet.imgsmail.ru/download/30a5879d1522ee89befb78b3f14c6736_s-306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84" y="2228680"/>
            <a:ext cx="1368152" cy="20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2510341" y="1637476"/>
            <a:ext cx="1584176" cy="842334"/>
          </a:xfrm>
          <a:prstGeom prst="cloudCallout">
            <a:avLst>
              <a:gd name="adj1" fmla="val -24860"/>
              <a:gd name="adj2" fmla="val 82696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298704" y="169676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Делай 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как я!</a:t>
            </a:r>
            <a:endParaRPr lang="ru-RU" sz="1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5085041" y="1770489"/>
            <a:ext cx="1584176" cy="842334"/>
          </a:xfrm>
          <a:prstGeom prst="cloudCallout">
            <a:avLst>
              <a:gd name="adj1" fmla="val -24860"/>
              <a:gd name="adj2" fmla="val 82696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3857035" y="188486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Делай 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как я!</a:t>
            </a:r>
            <a:endParaRPr lang="ru-RU" sz="1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2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850106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строение растений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006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одноклеточные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растения. Многоклеточные имеют общий план строения тела. В их теле, как у других живых организмов, есть определённые части, или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выполняющие функцию питания и функцию размножения.</a:t>
            </a:r>
          </a:p>
        </p:txBody>
      </p:sp>
    </p:spTree>
    <p:extLst>
      <p:ext uri="{BB962C8B-B14F-4D97-AF65-F5344CB8AC3E}">
        <p14:creationId xmlns:p14="http://schemas.microsoft.com/office/powerpoint/2010/main" val="22797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604" y="1747469"/>
            <a:ext cx="5219708" cy="435716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Органы растений</a:t>
            </a:r>
            <a:endParaRPr lang="ru-RU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52370" y="2459360"/>
            <a:ext cx="2796142" cy="52816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В........................Е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732040" y="2459360"/>
            <a:ext cx="2963110" cy="52816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Г.........................Е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50481" y="3307071"/>
            <a:ext cx="1310123" cy="32188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...............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057487" y="3307071"/>
            <a:ext cx="1310123" cy="32188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ПОБЕГ</a:t>
            </a:r>
            <a:endParaRPr lang="ru-RU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48512" y="2318969"/>
            <a:ext cx="1036568" cy="293142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644008" y="2318969"/>
            <a:ext cx="1036568" cy="293142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283036" y="3044849"/>
            <a:ext cx="984708" cy="276175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50441" y="3030896"/>
            <a:ext cx="892654" cy="276175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/>
          </p:nvPr>
        </p:nvGraphicFramePr>
        <p:xfrm>
          <a:off x="5940152" y="3221781"/>
          <a:ext cx="2381360" cy="164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/>
          </p:nvPr>
        </p:nvGraphicFramePr>
        <p:xfrm>
          <a:off x="2565496" y="3717032"/>
          <a:ext cx="2282532" cy="151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283036" y="649476"/>
            <a:ext cx="6673340" cy="838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Пользуясь текстом учебника на стр. 10-12, заполните схему:</a:t>
            </a:r>
            <a:endParaRPr lang="ru-RU" sz="28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221"/>
            <a:ext cx="43006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445224"/>
            <a:ext cx="205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 ………………….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1664" y="4941168"/>
            <a:ext cx="205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 ………………….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787" y="908941"/>
            <a:ext cx="4248473" cy="567618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Органы растений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11560" y="1849934"/>
            <a:ext cx="2796142" cy="35173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ВЕГЕТАТИВНЫЕ</a:t>
            </a:r>
            <a:endParaRPr lang="ru-RU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580112" y="1849934"/>
            <a:ext cx="2963110" cy="35173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ГЕНЕРАТИВНЫЕ</a:t>
            </a:r>
            <a:endParaRPr lang="ru-RU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749042" y="2578018"/>
            <a:ext cx="1310123" cy="321881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КОРЕНЬ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220945" y="2578019"/>
            <a:ext cx="1310123" cy="321881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ПОБЕГ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687310" y="4419181"/>
            <a:ext cx="4100714" cy="208823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dirty="0" smtClean="0">
              <a:solidFill>
                <a:srgbClr val="1F730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Функции: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Обеспечивают основные процессы жизнедеятельности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Вегетативное размножение растений</a:t>
            </a: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6228185" y="3767003"/>
            <a:ext cx="2520280" cy="1304357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1F73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Функции: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b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Половое размножение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06976" y="1556792"/>
            <a:ext cx="1036568" cy="293142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43544" y="1556792"/>
            <a:ext cx="1036568" cy="293142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094770" y="2216721"/>
            <a:ext cx="984708" cy="276175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059165" y="2216721"/>
            <a:ext cx="892654" cy="276175"/>
          </a:xfrm>
          <a:prstGeom prst="straightConnector1">
            <a:avLst/>
          </a:prstGeom>
          <a:ln w="57150">
            <a:solidFill>
              <a:srgbClr val="1F73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18743058"/>
              </p:ext>
            </p:extLst>
          </p:nvPr>
        </p:nvGraphicFramePr>
        <p:xfrm>
          <a:off x="5870987" y="2239372"/>
          <a:ext cx="2381360" cy="164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656801618"/>
              </p:ext>
            </p:extLst>
          </p:nvPr>
        </p:nvGraphicFramePr>
        <p:xfrm>
          <a:off x="2220944" y="3007038"/>
          <a:ext cx="2567079" cy="164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-7221"/>
            <a:ext cx="34663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себя: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0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60840" cy="57606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Выполните в рабочей тетради задание №1 на с.3: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28133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Заполните пропуски в тексте. Допишите  предложения.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Наиболее важные признаки представителей царства Растения – это </a:t>
            </a:r>
            <a:r>
              <a:rPr lang="ru-RU" sz="28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наличие_____________и</a:t>
            </a: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способность образовывать ______________       вещества из _____________и ____________на свету.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28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Ботаника- наука, изучающая_________________.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2" y="0"/>
            <a:ext cx="57068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рабочей тетради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3"/>
            <a:ext cx="8075240" cy="38164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Заполните пропуски в тексте. Допишите      предложения.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Наиболее важные признаки представителей царства Растения – это наличие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хлорофилла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способность образовывать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органические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вещества из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углекислого газа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воды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 свету.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Ботаника- наука, изучающая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царство растений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7221"/>
            <a:ext cx="34663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себя: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12976"/>
            <a:ext cx="288032" cy="2880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1"/>
            <a:ext cx="7920880" cy="33843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http://steshka.ru/wp-content/uploads/2015/03/chasti_rasteniya_kartink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7" b="96962" l="9745" r="95052">
                        <a14:foregroundMark x1="47676" y1="48349" x2="48126" y2="94584"/>
                        <a14:foregroundMark x1="16192" y1="49273" x2="34933" y2="46764"/>
                        <a14:foregroundMark x1="40780" y1="45575" x2="46327" y2="45839"/>
                        <a14:foregroundMark x1="49475" y1="71598" x2="64318" y2="78336"/>
                        <a14:foregroundMark x1="66417" y1="78336" x2="75412" y2="80581"/>
                        <a14:foregroundMark x1="75562" y1="81506" x2="84858" y2="87186"/>
                        <a14:foregroundMark x1="85307" y1="87847" x2="88756" y2="91678"/>
                        <a14:foregroundMark x1="76912" y1="80581" x2="86957" y2="80581"/>
                        <a14:foregroundMark x1="79460" y1="89036" x2="86057" y2="94848"/>
                        <a14:foregroundMark x1="50825" y1="80449" x2="63868" y2="93791"/>
                        <a14:foregroundMark x1="68966" y1="92999" x2="60270" y2="91281"/>
                        <a14:foregroundMark x1="69415" y1="85205" x2="70015" y2="89432"/>
                        <a14:foregroundMark x1="72564" y1="85337" x2="75862" y2="90753"/>
                        <a14:foregroundMark x1="25337" y1="89432" x2="22789" y2="91942"/>
                        <a14:foregroundMark x1="37631" y1="91546" x2="38981" y2="94452"/>
                        <a14:foregroundMark x1="39430" y1="79260" x2="35382" y2="85865"/>
                        <a14:foregroundMark x1="35382" y1="76750" x2="28936" y2="75694"/>
                        <a14:foregroundMark x1="19940" y1="75033" x2="17991" y2="74108"/>
                        <a14:foregroundMark x1="21739" y1="85337" x2="12294" y2="93263"/>
                        <a14:foregroundMark x1="20540" y1="84280" x2="16642" y2="83752"/>
                        <a14:foregroundMark x1="16192" y1="78336" x2="11844" y2="78600"/>
                        <a14:foregroundMark x1="56072" y1="88771" x2="56372" y2="92206"/>
                        <a14:foregroundMark x1="51274" y1="91942" x2="54123" y2="93791"/>
                        <a14:foregroundMark x1="79160" y1="91281" x2="79910" y2="95773"/>
                        <a14:foregroundMark x1="47976" y1="25495" x2="47976" y2="28534"/>
                        <a14:foregroundMark x1="53990" y1="31540" x2="50934" y2="32735"/>
                        <a14:foregroundMark x1="53990" y1="31241" x2="53990" y2="3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87560"/>
            <a:ext cx="2448272" cy="277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вая фигурная скобка 3"/>
          <p:cNvSpPr/>
          <p:nvPr/>
        </p:nvSpPr>
        <p:spPr>
          <a:xfrm>
            <a:off x="1187624" y="2564904"/>
            <a:ext cx="540060" cy="1728192"/>
          </a:xfrm>
          <a:prstGeom prst="leftBrace">
            <a:avLst>
              <a:gd name="adj1" fmla="val 8333"/>
              <a:gd name="adj2" fmla="val 49385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115616" y="4293096"/>
            <a:ext cx="612068" cy="720080"/>
          </a:xfrm>
          <a:prstGeom prst="leftBrac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55300" y="2642779"/>
            <a:ext cx="576064" cy="14401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55300" y="2786795"/>
            <a:ext cx="576064" cy="21854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4188125"/>
            <a:ext cx="57606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07640" y="3212976"/>
            <a:ext cx="576064" cy="14401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27684" y="4293096"/>
            <a:ext cx="165602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539552" y="620687"/>
            <a:ext cx="7920880" cy="12631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Используя схему растения (с.11 учебника), назовите его основные части, выполнив задание №4 на с.4 в рабочей тетради</a:t>
            </a:r>
            <a:endParaRPr lang="ru-RU" sz="2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27584" y="4430768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951656" y="2608033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404338" y="3200571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136940" y="3900093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916342" y="2654476"/>
            <a:ext cx="3400074" cy="28627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1-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____________</a:t>
            </a:r>
          </a:p>
          <a:p>
            <a:pPr algn="l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2-____________</a:t>
            </a:r>
          </a:p>
          <a:p>
            <a:pPr algn="l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3-____________</a:t>
            </a:r>
          </a:p>
          <a:p>
            <a:pPr algn="l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4-____________</a:t>
            </a:r>
          </a:p>
          <a:p>
            <a:pPr algn="l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5-____________</a:t>
            </a:r>
          </a:p>
          <a:p>
            <a:pPr algn="l"/>
            <a:endParaRPr lang="ru-RU" sz="26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92" y="0"/>
            <a:ext cx="88031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рабочей тетради и с учебником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31862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12976"/>
            <a:ext cx="288032" cy="28803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075240" cy="355912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http://steshka.ru/wp-content/uploads/2015/03/chasti_rasteniya_kartink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7" b="96962" l="9745" r="95052">
                        <a14:foregroundMark x1="47676" y1="48349" x2="48126" y2="94584"/>
                        <a14:foregroundMark x1="16192" y1="49273" x2="34933" y2="46764"/>
                        <a14:foregroundMark x1="40780" y1="45575" x2="46327" y2="45839"/>
                        <a14:foregroundMark x1="49475" y1="71598" x2="64318" y2="78336"/>
                        <a14:foregroundMark x1="66417" y1="78336" x2="75412" y2="80581"/>
                        <a14:foregroundMark x1="75562" y1="81506" x2="84858" y2="87186"/>
                        <a14:foregroundMark x1="85307" y1="87847" x2="88756" y2="91678"/>
                        <a14:foregroundMark x1="76912" y1="80581" x2="86957" y2="80581"/>
                        <a14:foregroundMark x1="79460" y1="89036" x2="86057" y2="94848"/>
                        <a14:foregroundMark x1="50825" y1="80449" x2="63868" y2="93791"/>
                        <a14:foregroundMark x1="68966" y1="92999" x2="60270" y2="91281"/>
                        <a14:foregroundMark x1="69415" y1="85205" x2="70015" y2="89432"/>
                        <a14:foregroundMark x1="72564" y1="85337" x2="75862" y2="90753"/>
                        <a14:foregroundMark x1="25337" y1="89432" x2="22789" y2="91942"/>
                        <a14:foregroundMark x1="37631" y1="91546" x2="38981" y2="94452"/>
                        <a14:foregroundMark x1="39430" y1="79260" x2="35382" y2="85865"/>
                        <a14:foregroundMark x1="35382" y1="76750" x2="28936" y2="75694"/>
                        <a14:foregroundMark x1="19940" y1="75033" x2="17991" y2="74108"/>
                        <a14:foregroundMark x1="21739" y1="85337" x2="12294" y2="93263"/>
                        <a14:foregroundMark x1="20540" y1="84280" x2="16642" y2="83752"/>
                        <a14:foregroundMark x1="16192" y1="78336" x2="11844" y2="78600"/>
                        <a14:foregroundMark x1="56072" y1="88771" x2="56372" y2="92206"/>
                        <a14:foregroundMark x1="51274" y1="91942" x2="54123" y2="93791"/>
                        <a14:foregroundMark x1="79160" y1="91281" x2="79910" y2="95773"/>
                        <a14:foregroundMark x1="47976" y1="25495" x2="47976" y2="28534"/>
                        <a14:foregroundMark x1="31409" y1="14649" x2="31409" y2="14649"/>
                        <a14:foregroundMark x1="47029" y1="20478" x2="47538" y2="33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87560"/>
            <a:ext cx="2448272" cy="277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Левая фигурная скобка 3"/>
          <p:cNvSpPr/>
          <p:nvPr/>
        </p:nvSpPr>
        <p:spPr>
          <a:xfrm>
            <a:off x="1187624" y="2564904"/>
            <a:ext cx="540060" cy="1728192"/>
          </a:xfrm>
          <a:prstGeom prst="leftBrace">
            <a:avLst>
              <a:gd name="adj1" fmla="val 8333"/>
              <a:gd name="adj2" fmla="val 49385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115616" y="4293096"/>
            <a:ext cx="612068" cy="720080"/>
          </a:xfrm>
          <a:prstGeom prst="leftBrac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55300" y="2642779"/>
            <a:ext cx="576064" cy="14401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55300" y="2786795"/>
            <a:ext cx="576064" cy="21854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4188125"/>
            <a:ext cx="57606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07640" y="3212976"/>
            <a:ext cx="576064" cy="14401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27684" y="4293096"/>
            <a:ext cx="165602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827584" y="4430768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951656" y="2608033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404338" y="3200571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136940" y="3900093"/>
            <a:ext cx="288032" cy="2880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652120" y="2654476"/>
            <a:ext cx="2664296" cy="2268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1-</a:t>
            </a:r>
            <a:r>
              <a:rPr lang="ru-RU" sz="3200" b="1" u="sng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побег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2-</a:t>
            </a:r>
            <a:r>
              <a:rPr lang="ru-RU" sz="3200" b="1" u="sng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корень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3-</a:t>
            </a:r>
            <a:r>
              <a:rPr lang="ru-RU" sz="3200" b="1" u="sng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почки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4-</a:t>
            </a:r>
            <a:r>
              <a:rPr lang="ru-RU" sz="3200" b="1" u="sng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лист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5-</a:t>
            </a:r>
            <a:r>
              <a:rPr lang="ru-RU" sz="3200" b="1" u="sng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стебель</a:t>
            </a:r>
          </a:p>
          <a:p>
            <a:pPr algn="l"/>
            <a:endParaRPr lang="ru-RU" sz="2600" b="1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593" y="727400"/>
            <a:ext cx="34663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себя: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588" y="31862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2" y="1071"/>
            <a:ext cx="8179206" cy="19157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5976664" cy="4104456"/>
          </a:xfrm>
          <a:solidFill>
            <a:schemeClr val="bg1"/>
          </a:solid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материалы §1 учебника и дополнительные материалы на с.13;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основные понятия изученной темы, уметь отвечать на вопросы 1-4 в конце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любимое растение ИЛИ подготовить сообщение о роли растений в природе и в жизни человека.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23233" r="5115" b="5897"/>
          <a:stretch/>
        </p:blipFill>
        <p:spPr>
          <a:xfrm>
            <a:off x="5652120" y="4784696"/>
            <a:ext cx="3491879" cy="20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2585"/>
            <a:ext cx="7344816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Знакомство с учебно-методическим </a:t>
            </a:r>
            <a:br>
              <a:rPr lang="ru-RU" sz="3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комплектом курса биологии 6 класса</a:t>
            </a:r>
            <a:endParaRPr lang="ru-RU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tatic1.ozone.ru/multimedia/books_covers/1010398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" y="1640858"/>
            <a:ext cx="4054659" cy="522900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.kidrom.ru/450/85450/90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02" y="2216710"/>
            <a:ext cx="2401027" cy="31270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y-shop.ru/product/f2/165/1643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35" y="3922011"/>
            <a:ext cx="2237365" cy="290240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988" y="1409601"/>
            <a:ext cx="4474840" cy="684387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Лестница успеха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365104"/>
            <a:ext cx="2520280" cy="979404"/>
          </a:xfrm>
          <a:solidFill>
            <a:srgbClr val="00B0F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Нуждаюсь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помощи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reviews.123rf.com/images/coramax/coramax1208/coramax120800580/14767183-3d-people-human-character-climb-the-staircase-stair-3d--Stock-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40" b="78723" l="14154" r="45154">
                        <a14:foregroundMark x1="27000" y1="39514" x2="27846" y2="58967"/>
                        <a14:foregroundMark x1="36692" y1="49443" x2="33769" y2="50253"/>
                        <a14:foregroundMark x1="60308" y1="14083" x2="60308" y2="1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2582" r="56974" b="20413"/>
          <a:stretch/>
        </p:blipFill>
        <p:spPr bwMode="auto">
          <a:xfrm>
            <a:off x="1475656" y="3173379"/>
            <a:ext cx="1028087" cy="12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3275856" y="3425826"/>
            <a:ext cx="2592288" cy="939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Нужно еще повторить</a:t>
            </a:r>
            <a:endParaRPr lang="ru-RU" dirty="0">
              <a:solidFill>
                <a:srgbClr val="1F730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5868144" y="2446422"/>
            <a:ext cx="2448272" cy="979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Уверен в своих знаниях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previews.123rf.com/images/coramax/coramax1208/coramax120800580/14767183-3d-people-human-character-climb-the-staircase-stair-3d--Stock-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40" b="78723" l="14154" r="45154">
                        <a14:foregroundMark x1="27000" y1="39514" x2="27846" y2="58967"/>
                        <a14:foregroundMark x1="36692" y1="49443" x2="33769" y2="50253"/>
                        <a14:foregroundMark x1="60308" y1="14083" x2="60308" y2="1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2582" r="56974" b="20413"/>
          <a:stretch/>
        </p:blipFill>
        <p:spPr bwMode="auto">
          <a:xfrm>
            <a:off x="4097172" y="2348880"/>
            <a:ext cx="949656" cy="11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reviews.123rf.com/images/coramax/coramax1208/coramax120800580/14767183-3d-people-human-character-climb-the-staircase-stair-3d--Stock-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40" b="78723" l="14154" r="45154">
                        <a14:foregroundMark x1="27000" y1="39514" x2="27846" y2="58967"/>
                        <a14:foregroundMark x1="36692" y1="49443" x2="33769" y2="50253"/>
                        <a14:foregroundMark x1="60308" y1="14083" x2="60308" y2="1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2582" r="56974" b="20413"/>
          <a:stretch/>
        </p:blipFill>
        <p:spPr bwMode="auto">
          <a:xfrm>
            <a:off x="6617452" y="1412776"/>
            <a:ext cx="949656" cy="11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25222"/>
            <a:ext cx="384565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Шаблон: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easyen.ru/load/metodika/k_prezentacijam/shablony_dlja_prezentacij/277-1-0-5355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yandex.ru/images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Биология: 6 класс /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И.Н.Пономарёва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О.А.Корнилова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В.С.Кучменко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И.Н.Пономарёвой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5-е изд.,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-Граф, 2019.</a:t>
            </a:r>
          </a:p>
          <a:p>
            <a:endParaRPr lang="ru-RU" sz="16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04656" cy="720080"/>
          </a:xfrm>
          <a:solidFill>
            <a:schemeClr val="bg1"/>
          </a:solidFill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 учебника: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114633"/>
            <a:ext cx="8856984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«Ответьте на вопросы»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«Выполните задания»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«Обсудите проблему в классе»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«Выскажите своё мнение»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создавать проекты, модели, схемы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«Ваша позиция»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«Темы проектов»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static1.ozone.ru/multimedia/books_covers/1010398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218">
            <a:off x="6845332" y="965191"/>
            <a:ext cx="1898432" cy="24482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101331"/>
            <a:ext cx="3439240" cy="11147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Как работать 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 учебником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43" b="66000" l="19643" r="36845">
                        <a14:foregroundMark x1="35357" y1="61905" x2="36071" y2="61524"/>
                        <a14:foregroundMark x1="35774" y1="65048" x2="36310" y2="65429"/>
                        <a14:foregroundMark x1="35595" y1="62476" x2="36250" y2="616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60639" r="63240" b="33281"/>
          <a:stretch/>
        </p:blipFill>
        <p:spPr bwMode="auto">
          <a:xfrm>
            <a:off x="460588" y="1328741"/>
            <a:ext cx="1777789" cy="61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4577835"/>
            <a:ext cx="6480720" cy="171581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Основные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понятия, которые нужно знать, выделены в тексте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полужирным курсивом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57" b="43238" l="6726" r="11667"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3957" r="87784" b="56492"/>
          <a:stretch/>
        </p:blipFill>
        <p:spPr bwMode="auto">
          <a:xfrm>
            <a:off x="7758853" y="4767077"/>
            <a:ext cx="1186865" cy="139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3614" y="1329492"/>
            <a:ext cx="604867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начале каждого параграфа представлены  задания,   которые помогут вспомнить уже изученное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588" y="3280548"/>
            <a:ext cx="799289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Каждый параграф завершают вопросы и задания для </a:t>
            </a:r>
            <a:r>
              <a:rPr lang="ru-RU" sz="2800" b="1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самоконтроля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19" b="51429" l="7143" r="12202">
                        <a14:foregroundMark x1="11488" y1="50476" x2="11488" y2="50476"/>
                        <a14:backgroundMark x1="11429" y1="46286" x2="11429" y2="46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8" t="43223" r="87877" b="48258"/>
          <a:stretch/>
        </p:blipFill>
        <p:spPr bwMode="auto">
          <a:xfrm>
            <a:off x="7517374" y="3246909"/>
            <a:ext cx="936104" cy="98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5184576" cy="829201"/>
          </a:xfrm>
        </p:spPr>
        <p:txBody>
          <a:bodyPr/>
          <a:lstStyle/>
          <a:p>
            <a:pPr lvl="0" algn="l"/>
            <a:r>
              <a:rPr lang="ru-RU" sz="2200" dirty="0">
                <a:solidFill>
                  <a:srgbClr val="1F73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ru-RU" sz="2200" dirty="0">
                <a:solidFill>
                  <a:srgbClr val="1F73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3257" y="141405"/>
            <a:ext cx="3286203" cy="102465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Как работать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 учебником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2627784" y="4941658"/>
            <a:ext cx="648072" cy="252028"/>
          </a:xfrm>
          <a:prstGeom prst="rightArrow">
            <a:avLst/>
          </a:prstGeom>
          <a:solidFill>
            <a:srgbClr val="FF0000"/>
          </a:solidFill>
          <a:ln>
            <a:solidFill>
              <a:srgbClr val="1F73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1213540" y="3959937"/>
            <a:ext cx="648072" cy="252028"/>
          </a:xfrm>
          <a:prstGeom prst="rightArrow">
            <a:avLst/>
          </a:prstGeom>
          <a:solidFill>
            <a:srgbClr val="FF0000"/>
          </a:solidFill>
          <a:ln>
            <a:solidFill>
              <a:srgbClr val="1F73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28013"/>
            <a:ext cx="842493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Понятия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на которые следует обратить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внимание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а также видовые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названия растений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выделены </a:t>
            </a:r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светлым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курсивом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82" b="48352" l="7631" r="11692"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3" t="40736" r="87800" b="50802"/>
          <a:stretch/>
        </p:blipFill>
        <p:spPr bwMode="auto">
          <a:xfrm>
            <a:off x="455034" y="2813382"/>
            <a:ext cx="716563" cy="72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72544" y="2852936"/>
            <a:ext cx="56237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1F73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основные выводы, приведенные  в конце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каждого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параграфа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72323" y="2852936"/>
            <a:ext cx="63720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44" b="56143" l="7390" r="937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t="51307" r="90383" b="43320"/>
          <a:stretch/>
        </p:blipFill>
        <p:spPr bwMode="auto">
          <a:xfrm>
            <a:off x="793248" y="3530058"/>
            <a:ext cx="324015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44" b="56143" l="7390" r="937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t="51307" r="90383" b="43320"/>
          <a:stretch/>
        </p:blipFill>
        <p:spPr bwMode="auto">
          <a:xfrm flipV="1">
            <a:off x="808632" y="4057345"/>
            <a:ext cx="324015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29927" y="3765915"/>
            <a:ext cx="60003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формулировки  в тексте параграфов, требующие повышенного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внимания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0" b="80000" l="7679" r="13333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2" t="68981" r="86739" b="20274"/>
          <a:stretch/>
        </p:blipFill>
        <p:spPr bwMode="auto">
          <a:xfrm>
            <a:off x="1691680" y="4678894"/>
            <a:ext cx="908449" cy="99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468827" y="4836840"/>
            <a:ext cx="501434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интересные </a:t>
            </a:r>
            <a:r>
              <a:rPr lang="ru-RU" sz="2400" b="1" dirty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 любопытные </a:t>
            </a:r>
            <a:r>
              <a:rPr lang="ru-RU" sz="2400" b="1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факты, дополнительный материал, запоминать который необязательно</a:t>
            </a:r>
            <a:endParaRPr lang="ru-RU" sz="2400" b="1" dirty="0">
              <a:solidFill>
                <a:srgbClr val="1F730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1200697" y="3041610"/>
            <a:ext cx="648072" cy="252028"/>
          </a:xfrm>
          <a:prstGeom prst="rightArrow">
            <a:avLst/>
          </a:prstGeom>
          <a:solidFill>
            <a:srgbClr val="FF0000"/>
          </a:solidFill>
          <a:ln>
            <a:solidFill>
              <a:srgbClr val="1F73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://www.nadietah.ru/imagess/smile/flowers/964888619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0" y="5805264"/>
            <a:ext cx="727829" cy="7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88640"/>
            <a:ext cx="8651304" cy="18002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Дорогие друзья! Вам предстоит изучать раздел биологии, который посвящён разнообразию и свойствам растений.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176" y="2161668"/>
            <a:ext cx="3682752" cy="38164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Я люблю побродить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 Зелёной стране.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Здесь друзей заводить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Очень нравится мне.</a:t>
            </a:r>
          </a:p>
          <a:p>
            <a:pPr marL="0" indent="0">
              <a:buNone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 сюрпризы горазд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Молчаливый народ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 за то, что отдаст,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Ничего не берёт.</a:t>
            </a: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173586"/>
            <a:ext cx="432048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той стране — благодать, 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Удивительный свет.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Вот бы нам разгадать: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чём тут главный секрет?</a:t>
            </a:r>
          </a:p>
          <a:p>
            <a:pPr marL="0" indent="0">
              <a:buNone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Загляни-ка со мной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эту славную жизнь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 с Зелёной страной</a:t>
            </a:r>
            <a:b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Навсегда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подружись.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F73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Е. Серова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47068" cy="1143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Ботаника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(от греч. </a:t>
            </a:r>
            <a:r>
              <a:rPr lang="ru-RU" sz="2400" i="1" dirty="0" err="1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ботане</a:t>
            </a:r>
            <a:r>
              <a:rPr lang="ru-RU" sz="2400" i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«растение»)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наука, изучающая царство растений</a:t>
            </a:r>
            <a:endParaRPr lang="ru-RU" sz="3200" i="1" dirty="0">
              <a:ln>
                <a:solidFill>
                  <a:sysClr val="windowText" lastClr="000000"/>
                </a:solidFill>
              </a:ln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2271" y="4087111"/>
            <a:ext cx="2571537" cy="115212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Теофраст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ок</a:t>
            </a:r>
            <a:r>
              <a:rPr lang="ru-RU" sz="1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372-287 гг. до н.э.) –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«отец ботаники»</a:t>
            </a:r>
            <a:endParaRPr lang="ru-RU" sz="18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578925"/>
            <a:ext cx="56886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научного изучения растений заложил в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 до н.э. ученик Аристотеля, древнегреческий учёный Теофраст (настоящее имя Тиртамос). На основе сравнения своих наблюдений с практическими знаниями, накопленными простыми земледельцами, лекарями, и теоретическими выводами древних учёных Теофраст создал первую систему ботанических понятий.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4" y="1547664"/>
            <a:ext cx="2246313" cy="26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720080"/>
          </a:xfrm>
          <a:solidFill>
            <a:schemeClr val="bg1"/>
          </a:solidFill>
        </p:spPr>
        <p:txBody>
          <a:bodyPr/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Растения имеют общие признаки:</a:t>
            </a: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678" y="1500562"/>
            <a:ext cx="8570794" cy="4680520"/>
          </a:xfrm>
          <a:solidFill>
            <a:schemeClr val="bg1"/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в течение всей своей жизни;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способности к активному передвижению;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хлорофилла (красящего пигмента зелёного цвета);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питания являются автотрофами – способны в процессе фотосинтеза преобразовывать энергию солнечного света при помощи углекислого газа и воды, создавая при этом органические вещества.</a:t>
            </a:r>
          </a:p>
          <a:p>
            <a:pPr marL="457200" lvl="1" indent="0">
              <a:buNone/>
            </a:pPr>
            <a:r>
              <a:rPr lang="ru-RU" sz="2200" dirty="0"/>
              <a:t>	 </a:t>
            </a:r>
            <a:r>
              <a:rPr lang="ru-RU" sz="2200" dirty="0" smtClean="0"/>
              <a:t>       </a:t>
            </a:r>
            <a:r>
              <a:rPr lang="ru-RU" sz="2200" dirty="0">
                <a:solidFill>
                  <a:srgbClr val="1F730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endParaRPr lang="ru-RU" sz="2200" dirty="0" smtClean="0">
              <a:solidFill>
                <a:srgbClr val="1F730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27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850106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форма растений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4006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Общий внешний облик растения называют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формой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растений различают следующие жизненные формы: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кустарничек,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полукустарник,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48a07246c5dd76909d42afb8145f6aee93865c"/>
</p:tagLst>
</file>

<file path=ppt/theme/theme1.xml><?xml version="1.0" encoding="utf-8"?>
<a:theme xmlns:a="http://schemas.openxmlformats.org/drawingml/2006/main" name="Природа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 5</Template>
  <TotalTime>398</TotalTime>
  <Words>711</Words>
  <Application>Microsoft Office PowerPoint</Application>
  <PresentationFormat>Экран (4:3)</PresentationFormat>
  <Paragraphs>166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Calibri</vt:lpstr>
      <vt:lpstr>Times New Roman</vt:lpstr>
      <vt:lpstr>Wingdings</vt:lpstr>
      <vt:lpstr>Природа 5</vt:lpstr>
      <vt:lpstr>1_Тема Office</vt:lpstr>
      <vt:lpstr>Царство Растения.  Внешнее строение и общая характеристика растений.</vt:lpstr>
      <vt:lpstr>Знакомство с учебно-методическим  комплектом курса биологии 6 класса</vt:lpstr>
      <vt:lpstr>Рубрики учебника:</vt:lpstr>
      <vt:lpstr>Презентация PowerPoint</vt:lpstr>
      <vt:lpstr>  </vt:lpstr>
      <vt:lpstr>Дорогие друзья! Вам предстоит изучать раздел биологии, который посвящён разнообразию и свойствам растений.</vt:lpstr>
      <vt:lpstr>Ботаника (от греч. ботане – «растение») -   наука, изучающая царство растений</vt:lpstr>
      <vt:lpstr>Растения имеют общие признаки:</vt:lpstr>
      <vt:lpstr>Жизненная форма растений</vt:lpstr>
      <vt:lpstr>Царство Растения</vt:lpstr>
      <vt:lpstr>Физкультминутка</vt:lpstr>
      <vt:lpstr>Внешнее строение растений</vt:lpstr>
      <vt:lpstr>Органы растений</vt:lpstr>
      <vt:lpstr>Органы растений</vt:lpstr>
      <vt:lpstr>Выполните в рабочей тетради задание №1 на с.3:</vt:lpstr>
      <vt:lpstr>Презентация PowerPoint</vt:lpstr>
      <vt:lpstr>1</vt:lpstr>
      <vt:lpstr>1</vt:lpstr>
      <vt:lpstr>Презентация PowerPoint</vt:lpstr>
      <vt:lpstr>Лестница успеха</vt:lpstr>
      <vt:lpstr>Источники информации: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«Природа» 1</dc:title>
  <dc:creator>Ольга Михайловна</dc:creator>
  <cp:lastModifiedBy>UZER</cp:lastModifiedBy>
  <cp:revision>38</cp:revision>
  <dcterms:created xsi:type="dcterms:W3CDTF">2014-11-16T10:46:42Z</dcterms:created>
  <dcterms:modified xsi:type="dcterms:W3CDTF">2020-07-13T08:54:28Z</dcterms:modified>
</cp:coreProperties>
</file>