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73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3" r:id="rId12"/>
    <p:sldId id="274" r:id="rId13"/>
    <p:sldId id="269" r:id="rId14"/>
    <p:sldId id="26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tana.biz/prepod/biologiya/o6n3d1yg.html" TargetMode="External"/><Relationship Id="rId2" Type="http://schemas.openxmlformats.org/officeDocument/2006/relationships/hyperlink" Target="https://&#1086;&#1090;&#1082;&#1088;&#1099;&#1090;&#1099;&#1081;&#1091;&#1088;&#1086;&#1082;.&#1088;&#1092;/%D1%81%D1%82%D0%B0%D1%82%D1%8C%D0%B8/64423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8382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Назовите среды жизни, где обитают живые организмы.</a:t>
            </a:r>
          </a:p>
          <a:p>
            <a:r>
              <a:rPr lang="ru-RU" sz="3200" dirty="0" smtClean="0"/>
              <a:t>Приведите примеры живых организмов разных сред жизни.</a:t>
            </a:r>
          </a:p>
          <a:p>
            <a:r>
              <a:rPr lang="ru-RU" sz="3200" dirty="0" smtClean="0"/>
              <a:t>Какие типы экологических факторов вам известны?</a:t>
            </a:r>
          </a:p>
          <a:p>
            <a:r>
              <a:rPr lang="ru-RU" sz="3200" dirty="0" smtClean="0"/>
              <a:t>Дайте краткую характеристику тому или иному экологическому фактору.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12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Физкультминутка</a:t>
            </a:r>
            <a:endParaRPr lang="ru-RU" sz="3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14400" y="1752600"/>
            <a:ext cx="5867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1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На зарядку солнышко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Поднимает нас,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Поднимайте руки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 команде «раз».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А над нами весело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Шелести листва.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Опускаем руки мы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 команде «два».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А теперь, ребята, встали!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Быстро руки вверх подняли,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 стороны, вперёд, назад,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Повернулись вправо, влево, 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Тихо сели, вновь за дело.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762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97736"/>
            <a:ext cx="4267200" cy="1502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…приспособленности животных к среде обитания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24400" y="1703674"/>
            <a:ext cx="4191000" cy="1502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…приспособленности растений к среде обитания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419600"/>
            <a:ext cx="5734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Для подготовки ответов используем</a:t>
            </a:r>
          </a:p>
          <a:p>
            <a:r>
              <a:rPr lang="ru-RU" sz="2400" i="1" dirty="0" smtClean="0"/>
              <a:t>материал учебника на с.82-84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138" y="6096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Закрепим знания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3200" dirty="0"/>
              <a:t>зелёный цвет кузнечика - это … окраска; </a:t>
            </a:r>
          </a:p>
          <a:p>
            <a:pPr>
              <a:buFont typeface="+mj-lt"/>
              <a:buAutoNum type="arabicPeriod"/>
            </a:pPr>
            <a:r>
              <a:rPr lang="ru-RU" sz="3200" dirty="0"/>
              <a:t>цветки теневых растений имеют … окраску; </a:t>
            </a:r>
          </a:p>
          <a:p>
            <a:pPr>
              <a:buFont typeface="+mj-lt"/>
              <a:buAutoNum type="arabicPeriod"/>
            </a:pPr>
            <a:r>
              <a:rPr lang="ru-RU" sz="3200" dirty="0"/>
              <a:t>сосна, ромашка, земляника относятся к группе … растений; </a:t>
            </a:r>
          </a:p>
          <a:p>
            <a:pPr>
              <a:buFont typeface="+mj-lt"/>
              <a:buAutoNum type="arabicPeriod"/>
            </a:pPr>
            <a:r>
              <a:rPr lang="ru-RU" sz="3200" dirty="0"/>
              <a:t>сходство палочника по форме тела и окраске с листом - это пример…; </a:t>
            </a:r>
          </a:p>
          <a:p>
            <a:pPr>
              <a:buFont typeface="+mj-lt"/>
              <a:buAutoNum type="arabicPeriod"/>
            </a:pPr>
            <a:r>
              <a:rPr lang="ru-RU" sz="3200" dirty="0"/>
              <a:t>листопад у растений, смена меха у зайца, ласки - это приспособленность к 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1673425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19пересказ, повторить §17-18.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написать мини-сочинение о каком-либо животном своего края и его приспособленности к условиям жизни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Рефлексия</a:t>
            </a:r>
            <a:endParaRPr lang="ru-RU" sz="36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1000" y="1279267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600" dirty="0" smtClean="0"/>
              <a:t>Какому солнышку соответствует ваше настроение и успехи  на уроке?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чём были затруднения?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25808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23525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ru-RU" dirty="0" err="1">
                <a:hlinkClick r:id="rId2"/>
              </a:rPr>
              <a:t>открытыйурок.рф</a:t>
            </a:r>
            <a:r>
              <a:rPr lang="ru-RU" dirty="0">
                <a:hlinkClick r:id="rId2"/>
              </a:rPr>
              <a:t>/%</a:t>
            </a:r>
            <a:r>
              <a:rPr lang="en-US" dirty="0">
                <a:hlinkClick r:id="rId2"/>
              </a:rPr>
              <a:t>D1%81%D1%82%D0%B0%D1%82%D1%8C%D0%B8/644234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botana.biz/prepod/biologiya/o6n3d1yg.html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2952639"/>
            <a:ext cx="5791200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ж ты, Ёж, такой колючий?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Это я на всякий случай: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Знаешь, кто мои соседи?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Лисы, волки и медведи!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cs typeface="Times New Roman" pitchFamily="18" charset="0"/>
              </a:rPr>
              <a:t>                                  В. Степанов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стихотворение и подумайте, что сегодня мы будем изучать на уроке?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C:\Program Files\Образовательные комплексы\Биология, 7 кл. Животные\edu_r75_bio7\data\res\resC4E8BEE9-0A01-022A-0124-E48E66833F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199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организмов к жизни в природе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5977" y="6225639"/>
            <a:ext cx="5791200" cy="609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Пособие к уроку биологии в 5 классе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Светолюбивые растения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2192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Растения, произрастающие на открытых местах и не выносящие длительного затенения; для нормального роста им необходима интенсивная солнечная или искусственная радиация. Взрослые растения более светолюбивы, чем молодые. К  ним относятся как травянистые (подорожник большой, кувшинка и др.), так и древесные (лиственница, акация и др.) растения, ранневесенние — степей и полупустынь, а из культурных — кукуруза, сорго, сахарный тростник и др. </a:t>
            </a:r>
            <a:endParaRPr lang="ru-RU" sz="2000" dirty="0"/>
          </a:p>
        </p:txBody>
      </p:sp>
      <p:pic>
        <p:nvPicPr>
          <p:cNvPr id="27651" name="Picture 3" descr="C:\Program Files\Образовательные комплексы\Биология, 6 класс. Растения. Бактерии. Грибы. Лишайники\edu_r75_bio6\data\res\resA9F45223-C88C-491A-A217-06367DB69B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2362200" cy="1771651"/>
          </a:xfrm>
          <a:prstGeom prst="rect">
            <a:avLst/>
          </a:prstGeom>
          <a:noFill/>
        </p:spPr>
      </p:pic>
      <p:pic>
        <p:nvPicPr>
          <p:cNvPr id="27654" name="Picture 6" descr="C:\Program Files\Образовательные комплексы\Биология, 6 класс. Растения. Бактерии. Грибы. Лишайники\edu_r75_bio6\data\res\resC15F11D1-0A01-022A-0190-224213593F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1981200" cy="2639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Кувшинка белая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27657" name="Picture 9" descr="C:\Program Files\Образовательные комплексы\Биология, 6 класс. Растения. Бактерии. Грибы. Лишайники\edu_r75_bio6\data\res\res9F7BB8D0-0A01-022A-0163-B102191DBD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362200" cy="1771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Подсолнечник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Тенелюбивые растения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371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Растения, которые не выносят сильного освещения. К ним относятся, например, многие лесные травы (кислица, майник и др.). При рубке леса, оказавшись на свету, они обнаруживают признаки угнетения и гибнут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8676" name="Picture 4" descr="C:\Program Files\Образовательные комплексы\Биология, 6 класс. Растения. Бактерии. Грибы. Лишайники\edu_r75_bio6\data\res\resC15F1385-0A01-022A-008E-7F2F679B7F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24200"/>
            <a:ext cx="1961900" cy="2614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5943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Майник двулистный</a:t>
            </a:r>
            <a:endParaRPr lang="ru-RU" dirty="0"/>
          </a:p>
        </p:txBody>
      </p:sp>
      <p:pic>
        <p:nvPicPr>
          <p:cNvPr id="28680" name="Picture 8" descr="C:\Program Files\Образовательные комплексы\Биология, 6 класс. Растения. Бактерии. Грибы. Лишайники\edu_r75_bio6\data\res\resC15F1344-0A01-022A-0109-18571984F0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2590800" cy="19431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33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Кислица обыкновенная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Ветреница</a:t>
            </a:r>
            <a:endParaRPr lang="ru-RU" dirty="0"/>
          </a:p>
        </p:txBody>
      </p:sp>
      <p:pic>
        <p:nvPicPr>
          <p:cNvPr id="28686" name="Picture 14" descr="C:\Program Files\Образовательные комплексы\Биология, 6 класс. Растения. Бактерии. Грибы. Лишайники\edu_r75_bio6\data\res\resC15F1178-0A01-022A-0078-3B10A11539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590801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Теневыносливые растения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79374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Растения, произрастающие преимущественно в тенистых местообитаниях (в отличие от светолюбивых растений), но также хорошо развивающиеся и на открытых участках с </a:t>
            </a:r>
            <a:r>
              <a:rPr lang="ru-RU" sz="2000" dirty="0" smtClean="0"/>
              <a:t>большим </a:t>
            </a:r>
            <a:r>
              <a:rPr lang="ru-RU" sz="2000" dirty="0" smtClean="0"/>
              <a:t>или меньшим количеством прямого солнечного света (в отличие от тенелюбивых растений).  К ним относятся копытень, сныть, клён сахарный, редис, репа, смородина, ежевика и др.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29699" name="Picture 3" descr="C:\Program Files\Образовательные комплексы\Биология, 6 класс. Растения. Бактерии. Грибы. Лишайники\edu_r75_bio6\data\res\resBB7B7E6D-0A01-022A-0076-61F4CE44F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2819400" cy="2114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Копытень европейский</a:t>
            </a:r>
            <a:endParaRPr lang="ru-RU" dirty="0"/>
          </a:p>
        </p:txBody>
      </p:sp>
      <p:pic>
        <p:nvPicPr>
          <p:cNvPr id="29702" name="Picture 6" descr="C:\Program Files\Образовательные комплексы\Биология, 6 класс. Растения. Бактерии. Грибы. Лишайники\edu_r75_bio6\data\res\resCA0A6804-0A01-022A-0042-BDBA70408C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2324100" cy="3098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Смородина красная</a:t>
            </a:r>
            <a:endParaRPr lang="ru-RU" dirty="0"/>
          </a:p>
        </p:txBody>
      </p:sp>
      <p:pic>
        <p:nvPicPr>
          <p:cNvPr id="29708" name="Picture 12" descr="C:\Program Files\Образовательные комплексы\Биология, 6 класс. Растения. Бактерии. Грибы. Лишайники\edu_r75_bio6\data\res\resF767A5FE-DF80-4947-9637-5FE3422E1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971800" cy="22288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7400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Ежевика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Взаимосвязи факторов живой природы и растений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105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Шмели опыляют одуванчики</a:t>
            </a:r>
            <a:endParaRPr lang="ru-RU" dirty="0"/>
          </a:p>
        </p:txBody>
      </p:sp>
      <p:pic>
        <p:nvPicPr>
          <p:cNvPr id="30729" name="Picture 9" descr="C:\Program Files\Образовательные комплексы\Биология, 6 класс. Растения. Бактерии. Грибы. Лишайники\edu_r75_bio6\data\res\resC1FF9221-0A01-022A-0099-3BDC4E1AC4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2128568" cy="2686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541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Поедание цветков</a:t>
            </a:r>
          </a:p>
          <a:p>
            <a:pPr algn="ctr"/>
            <a:r>
              <a:rPr lang="ru-RU" dirty="0" smtClean="0"/>
              <a:t> жуками-бронзовками</a:t>
            </a:r>
            <a:endParaRPr lang="ru-RU" dirty="0"/>
          </a:p>
        </p:txBody>
      </p:sp>
      <p:pic>
        <p:nvPicPr>
          <p:cNvPr id="30732" name="Picture 12" descr="C:\Program Files\Образовательные комплексы\Биология, 6 класс. Растения. Бактерии. Грибы. Лишайники\edu_r75_bio6\data\res\resC15F0EA9-0A01-022A-01AA-7DBC456D4C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2590800" cy="1943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02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Бодяк полевой  и опылители</a:t>
            </a:r>
            <a:endParaRPr lang="ru-RU" dirty="0"/>
          </a:p>
        </p:txBody>
      </p:sp>
      <p:pic>
        <p:nvPicPr>
          <p:cNvPr id="30735" name="Picture 15" descr="C:\Program Files\Образовательные комплексы\Биология, 6 класс. Растения. Бактерии. Грибы. Лишайники\edu_r75_bio6\data\res\resBFFF35D3-0A01-022A-0042-86936A529C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89560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Зимняя спячка у гадю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886200" cy="3886200"/>
          </a:xfrm>
          <a:prstGeom prst="rect">
            <a:avLst/>
          </a:prstGeom>
          <a:noFill/>
        </p:spPr>
      </p:pic>
      <p:pic>
        <p:nvPicPr>
          <p:cNvPr id="33798" name="Picture 6" descr="Зимнее оцепенение у беспозвоноч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886200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82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Зимняя спячка у животных в государственном биологическом музее имени К.А. Тимирязева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Приспособления животных в зимний период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Зимний сон медведей в Московском зоопарке</a:t>
            </a:r>
            <a:endParaRPr lang="ru-RU" dirty="0"/>
          </a:p>
        </p:txBody>
      </p:sp>
      <p:pic>
        <p:nvPicPr>
          <p:cNvPr id="34818" name="Picture 2" descr="http://assets2.the-village.ru/assets/article_image-image/ff/a3/2341363/article_image-image-article.42c7e42a-d3b8-426e-9731-987160a19a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527</TotalTime>
  <Words>396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Вспомним…</vt:lpstr>
      <vt:lpstr>Прочитайте стихотворение и подумайте, что сегодня мы будем изучать на уроке? </vt:lpstr>
      <vt:lpstr>Приспособления организмов к жизни в природе</vt:lpstr>
      <vt:lpstr>Светолюбивые растения</vt:lpstr>
      <vt:lpstr>Тенелюбивые растения</vt:lpstr>
      <vt:lpstr>Теневыносливые растения</vt:lpstr>
      <vt:lpstr>Взаимосвязи факторов живой природы и растений</vt:lpstr>
      <vt:lpstr>Приспособления животных в зимний период </vt:lpstr>
      <vt:lpstr>Зимний сон медведей в Московском зоопарке</vt:lpstr>
      <vt:lpstr>Физкультминутка</vt:lpstr>
      <vt:lpstr>Приведите примеры…</vt:lpstr>
      <vt:lpstr>Закрепим знания</vt:lpstr>
      <vt:lpstr>Домашнее задание</vt:lpstr>
      <vt:lpstr>Рефлексия</vt:lpstr>
      <vt:lpstr>Источники информации: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Прочитайте стихотворение и подумайте, что сегодня мы будем изучать на уроке?</dc:title>
  <dc:creator>stefutina</dc:creator>
  <cp:lastModifiedBy>RePack by Diakov</cp:lastModifiedBy>
  <cp:revision>67</cp:revision>
  <dcterms:modified xsi:type="dcterms:W3CDTF">2019-02-25T20:04:43Z</dcterms:modified>
</cp:coreProperties>
</file>