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9" r:id="rId2"/>
    <p:sldId id="276" r:id="rId3"/>
    <p:sldId id="256" r:id="rId4"/>
    <p:sldId id="257" r:id="rId5"/>
    <p:sldId id="258" r:id="rId6"/>
    <p:sldId id="263" r:id="rId7"/>
    <p:sldId id="275" r:id="rId8"/>
    <p:sldId id="277" r:id="rId9"/>
    <p:sldId id="264" r:id="rId10"/>
    <p:sldId id="265" r:id="rId11"/>
    <p:sldId id="266" r:id="rId12"/>
    <p:sldId id="278" r:id="rId13"/>
    <p:sldId id="267" r:id="rId14"/>
    <p:sldId id="279" r:id="rId15"/>
    <p:sldId id="268" r:id="rId16"/>
    <p:sldId id="269" r:id="rId17"/>
    <p:sldId id="280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9BE93-B9D8-47E1-9D70-8EC07E29D6ED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37FEA9A-E192-4AF0-8575-E26B784B4F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Взаимовыгодные отношения (симбиоз, мутуализм)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32A56-5F6B-4B7A-8D1D-926105CCA345}" type="parTrans" cxnId="{00EAAC07-C2F5-4656-9EDF-493E45F5E114}">
      <dgm:prSet/>
      <dgm:spPr/>
      <dgm:t>
        <a:bodyPr/>
        <a:lstStyle/>
        <a:p>
          <a:endParaRPr lang="ru-RU"/>
        </a:p>
      </dgm:t>
    </dgm:pt>
    <dgm:pt modelId="{D64857A7-4F10-41F4-8136-526421934CF5}" type="sibTrans" cxnId="{00EAAC07-C2F5-4656-9EDF-493E45F5E114}">
      <dgm:prSet/>
      <dgm:spPr/>
      <dgm:t>
        <a:bodyPr/>
        <a:lstStyle/>
        <a:p>
          <a:endParaRPr lang="ru-RU"/>
        </a:p>
      </dgm:t>
    </dgm:pt>
    <dgm:pt modelId="{FAB72870-5619-42FE-841F-1F8A2A6EE2E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Полезно-нейтральные отношения (комменсализм: нахлебничество,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сотрапезничество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квартиранство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A930F-0CD2-491E-A556-FEA1EADB42CE}" type="parTrans" cxnId="{E6D4C075-49A3-4DCD-84C6-94E8D7EB67CF}">
      <dgm:prSet/>
      <dgm:spPr/>
      <dgm:t>
        <a:bodyPr/>
        <a:lstStyle/>
        <a:p>
          <a:endParaRPr lang="ru-RU"/>
        </a:p>
      </dgm:t>
    </dgm:pt>
    <dgm:pt modelId="{AA4F2490-CC07-4D78-AF72-7C7FFC6FBB67}" type="sibTrans" cxnId="{E6D4C075-49A3-4DCD-84C6-94E8D7EB67CF}">
      <dgm:prSet/>
      <dgm:spPr/>
      <dgm:t>
        <a:bodyPr/>
        <a:lstStyle/>
        <a:p>
          <a:endParaRPr lang="ru-RU"/>
        </a:p>
      </dgm:t>
    </dgm:pt>
    <dgm:pt modelId="{9DD57D11-B5BA-46F1-B298-A708BDBCEB6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Полезно-вредные отношения (хищничество, паразитизм)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0E135-AB11-41C9-BDA6-3E354B23321C}" type="parTrans" cxnId="{1209432B-7A72-4A3A-AC50-CA6701E14A6B}">
      <dgm:prSet/>
      <dgm:spPr/>
      <dgm:t>
        <a:bodyPr/>
        <a:lstStyle/>
        <a:p>
          <a:endParaRPr lang="ru-RU"/>
        </a:p>
      </dgm:t>
    </dgm:pt>
    <dgm:pt modelId="{91D34E29-99D3-4956-AB88-2B8FBEE0AC06}" type="sibTrans" cxnId="{1209432B-7A72-4A3A-AC50-CA6701E14A6B}">
      <dgm:prSet/>
      <dgm:spPr/>
      <dgm:t>
        <a:bodyPr/>
        <a:lstStyle/>
        <a:p>
          <a:endParaRPr lang="ru-RU"/>
        </a:p>
      </dgm:t>
    </dgm:pt>
    <dgm:pt modelId="{431CEE19-8379-493C-BBCD-3E1C3CEB697D}">
      <dgm:prSet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Взаимовредные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отношения (конкуренция)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F456B-1F15-4809-90CD-6D5EF9D85494}" type="parTrans" cxnId="{D3B54705-A5B5-49A8-B59F-D203BF84320B}">
      <dgm:prSet/>
      <dgm:spPr/>
      <dgm:t>
        <a:bodyPr/>
        <a:lstStyle/>
        <a:p>
          <a:endParaRPr lang="ru-RU"/>
        </a:p>
      </dgm:t>
    </dgm:pt>
    <dgm:pt modelId="{7D0FD4CB-7339-457F-AE11-8C68546F8C72}" type="sibTrans" cxnId="{D3B54705-A5B5-49A8-B59F-D203BF84320B}">
      <dgm:prSet/>
      <dgm:spPr/>
      <dgm:t>
        <a:bodyPr/>
        <a:lstStyle/>
        <a:p>
          <a:endParaRPr lang="ru-RU"/>
        </a:p>
      </dgm:t>
    </dgm:pt>
    <dgm:pt modelId="{3574350B-D931-4D5A-9635-5A8ECBE60121}" type="pres">
      <dgm:prSet presAssocID="{3EE9BE93-B9D8-47E1-9D70-8EC07E29D6ED}" presName="Name0" presStyleCnt="0">
        <dgm:presLayoutVars>
          <dgm:chMax val="7"/>
          <dgm:chPref val="7"/>
          <dgm:dir/>
        </dgm:presLayoutVars>
      </dgm:prSet>
      <dgm:spPr/>
    </dgm:pt>
    <dgm:pt modelId="{221F551D-2373-45AB-AB70-AA0BBF569FB0}" type="pres">
      <dgm:prSet presAssocID="{3EE9BE93-B9D8-47E1-9D70-8EC07E29D6ED}" presName="Name1" presStyleCnt="0"/>
      <dgm:spPr/>
    </dgm:pt>
    <dgm:pt modelId="{4C5A2724-E294-457E-B000-3C24D042568E}" type="pres">
      <dgm:prSet presAssocID="{3EE9BE93-B9D8-47E1-9D70-8EC07E29D6ED}" presName="cycle" presStyleCnt="0"/>
      <dgm:spPr/>
    </dgm:pt>
    <dgm:pt modelId="{EE82E13F-BD71-4B1E-B134-BCEAE886BA94}" type="pres">
      <dgm:prSet presAssocID="{3EE9BE93-B9D8-47E1-9D70-8EC07E29D6ED}" presName="srcNode" presStyleLbl="node1" presStyleIdx="0" presStyleCnt="4"/>
      <dgm:spPr/>
    </dgm:pt>
    <dgm:pt modelId="{6826E27F-7EBF-45C2-A604-40A61CFF6D17}" type="pres">
      <dgm:prSet presAssocID="{3EE9BE93-B9D8-47E1-9D70-8EC07E29D6ED}" presName="conn" presStyleLbl="parChTrans1D2" presStyleIdx="0" presStyleCnt="1"/>
      <dgm:spPr/>
    </dgm:pt>
    <dgm:pt modelId="{5B61BD80-F3A8-4DDD-80DA-8A2D08478251}" type="pres">
      <dgm:prSet presAssocID="{3EE9BE93-B9D8-47E1-9D70-8EC07E29D6ED}" presName="extraNode" presStyleLbl="node1" presStyleIdx="0" presStyleCnt="4"/>
      <dgm:spPr/>
    </dgm:pt>
    <dgm:pt modelId="{6B6B5DC0-E5FE-471E-A53A-9331153D9621}" type="pres">
      <dgm:prSet presAssocID="{3EE9BE93-B9D8-47E1-9D70-8EC07E29D6ED}" presName="dstNode" presStyleLbl="node1" presStyleIdx="0" presStyleCnt="4"/>
      <dgm:spPr/>
    </dgm:pt>
    <dgm:pt modelId="{A9340502-BEB6-4AF5-A5A6-838E9FE38755}" type="pres">
      <dgm:prSet presAssocID="{637FEA9A-E192-4AF0-8575-E26B784B4FD4}" presName="text_1" presStyleLbl="node1" presStyleIdx="0" presStyleCnt="4">
        <dgm:presLayoutVars>
          <dgm:bulletEnabled val="1"/>
        </dgm:presLayoutVars>
      </dgm:prSet>
      <dgm:spPr/>
    </dgm:pt>
    <dgm:pt modelId="{ACC41BA3-1341-46A2-9D3E-A44D305D9867}" type="pres">
      <dgm:prSet presAssocID="{637FEA9A-E192-4AF0-8575-E26B784B4FD4}" presName="accent_1" presStyleCnt="0"/>
      <dgm:spPr/>
    </dgm:pt>
    <dgm:pt modelId="{9259A1CB-6F6B-4552-AAA2-C0E6D1D69B3A}" type="pres">
      <dgm:prSet presAssocID="{637FEA9A-E192-4AF0-8575-E26B784B4FD4}" presName="accentRepeatNode" presStyleLbl="solidFgAcc1" presStyleIdx="0" presStyleCnt="4"/>
      <dgm:spPr/>
    </dgm:pt>
    <dgm:pt modelId="{0C949BAE-D7A9-4D29-9A31-4E46B64F8894}" type="pres">
      <dgm:prSet presAssocID="{FAB72870-5619-42FE-841F-1F8A2A6EE2E1}" presName="text_2" presStyleLbl="node1" presStyleIdx="1" presStyleCnt="4">
        <dgm:presLayoutVars>
          <dgm:bulletEnabled val="1"/>
        </dgm:presLayoutVars>
      </dgm:prSet>
      <dgm:spPr/>
    </dgm:pt>
    <dgm:pt modelId="{83BBEB1B-FFC3-47C7-A09B-D31381D14D5A}" type="pres">
      <dgm:prSet presAssocID="{FAB72870-5619-42FE-841F-1F8A2A6EE2E1}" presName="accent_2" presStyleCnt="0"/>
      <dgm:spPr/>
    </dgm:pt>
    <dgm:pt modelId="{EF6E4F25-4E26-4D5B-AD27-2EB4FC3BD7E5}" type="pres">
      <dgm:prSet presAssocID="{FAB72870-5619-42FE-841F-1F8A2A6EE2E1}" presName="accentRepeatNode" presStyleLbl="solidFgAcc1" presStyleIdx="1" presStyleCnt="4"/>
      <dgm:spPr/>
    </dgm:pt>
    <dgm:pt modelId="{147BA15B-C291-4953-8857-3D597079E175}" type="pres">
      <dgm:prSet presAssocID="{9DD57D11-B5BA-46F1-B298-A708BDBCEB6C}" presName="text_3" presStyleLbl="node1" presStyleIdx="2" presStyleCnt="4">
        <dgm:presLayoutVars>
          <dgm:bulletEnabled val="1"/>
        </dgm:presLayoutVars>
      </dgm:prSet>
      <dgm:spPr/>
    </dgm:pt>
    <dgm:pt modelId="{CB56226C-D6B7-4B51-83AE-34D22E1F6482}" type="pres">
      <dgm:prSet presAssocID="{9DD57D11-B5BA-46F1-B298-A708BDBCEB6C}" presName="accent_3" presStyleCnt="0"/>
      <dgm:spPr/>
    </dgm:pt>
    <dgm:pt modelId="{7B6E759F-11DF-4C23-B14D-789253AFF627}" type="pres">
      <dgm:prSet presAssocID="{9DD57D11-B5BA-46F1-B298-A708BDBCEB6C}" presName="accentRepeatNode" presStyleLbl="solidFgAcc1" presStyleIdx="2" presStyleCnt="4"/>
      <dgm:spPr/>
    </dgm:pt>
    <dgm:pt modelId="{035A822B-C5F5-4343-B4F9-B53FE8A2629E}" type="pres">
      <dgm:prSet presAssocID="{431CEE19-8379-493C-BBCD-3E1C3CEB697D}" presName="text_4" presStyleLbl="node1" presStyleIdx="3" presStyleCnt="4">
        <dgm:presLayoutVars>
          <dgm:bulletEnabled val="1"/>
        </dgm:presLayoutVars>
      </dgm:prSet>
      <dgm:spPr/>
    </dgm:pt>
    <dgm:pt modelId="{37D02104-5A71-4042-8782-D5A67C3D68BF}" type="pres">
      <dgm:prSet presAssocID="{431CEE19-8379-493C-BBCD-3E1C3CEB697D}" presName="accent_4" presStyleCnt="0"/>
      <dgm:spPr/>
    </dgm:pt>
    <dgm:pt modelId="{6953A356-8138-4DDC-A864-22EA4AED6A60}" type="pres">
      <dgm:prSet presAssocID="{431CEE19-8379-493C-BBCD-3E1C3CEB697D}" presName="accentRepeatNode" presStyleLbl="solidFgAcc1" presStyleIdx="3" presStyleCnt="4"/>
      <dgm:spPr/>
    </dgm:pt>
  </dgm:ptLst>
  <dgm:cxnLst>
    <dgm:cxn modelId="{00EAAC07-C2F5-4656-9EDF-493E45F5E114}" srcId="{3EE9BE93-B9D8-47E1-9D70-8EC07E29D6ED}" destId="{637FEA9A-E192-4AF0-8575-E26B784B4FD4}" srcOrd="0" destOrd="0" parTransId="{58232A56-5F6B-4B7A-8D1D-926105CCA345}" sibTransId="{D64857A7-4F10-41F4-8136-526421934CF5}"/>
    <dgm:cxn modelId="{32B7F935-102E-4461-BDA1-53FD797A953D}" type="presOf" srcId="{FAB72870-5619-42FE-841F-1F8A2A6EE2E1}" destId="{0C949BAE-D7A9-4D29-9A31-4E46B64F8894}" srcOrd="0" destOrd="0" presId="urn:microsoft.com/office/officeart/2008/layout/VerticalCurvedList"/>
    <dgm:cxn modelId="{E6D4C075-49A3-4DCD-84C6-94E8D7EB67CF}" srcId="{3EE9BE93-B9D8-47E1-9D70-8EC07E29D6ED}" destId="{FAB72870-5619-42FE-841F-1F8A2A6EE2E1}" srcOrd="1" destOrd="0" parTransId="{4FFA930F-0CD2-491E-A556-FEA1EADB42CE}" sibTransId="{AA4F2490-CC07-4D78-AF72-7C7FFC6FBB67}"/>
    <dgm:cxn modelId="{FD6CE476-653A-4FC3-B1EF-3FA31AD82553}" type="presOf" srcId="{637FEA9A-E192-4AF0-8575-E26B784B4FD4}" destId="{A9340502-BEB6-4AF5-A5A6-838E9FE38755}" srcOrd="0" destOrd="0" presId="urn:microsoft.com/office/officeart/2008/layout/VerticalCurvedList"/>
    <dgm:cxn modelId="{D3B54705-A5B5-49A8-B59F-D203BF84320B}" srcId="{3EE9BE93-B9D8-47E1-9D70-8EC07E29D6ED}" destId="{431CEE19-8379-493C-BBCD-3E1C3CEB697D}" srcOrd="3" destOrd="0" parTransId="{D75F456B-1F15-4809-90CD-6D5EF9D85494}" sibTransId="{7D0FD4CB-7339-457F-AE11-8C68546F8C72}"/>
    <dgm:cxn modelId="{CB5FBEDA-FFA7-414A-8744-29B28A057FEC}" type="presOf" srcId="{9DD57D11-B5BA-46F1-B298-A708BDBCEB6C}" destId="{147BA15B-C291-4953-8857-3D597079E175}" srcOrd="0" destOrd="0" presId="urn:microsoft.com/office/officeart/2008/layout/VerticalCurvedList"/>
    <dgm:cxn modelId="{CEDD9EFE-DEB2-407B-9812-6377F81D532A}" type="presOf" srcId="{431CEE19-8379-493C-BBCD-3E1C3CEB697D}" destId="{035A822B-C5F5-4343-B4F9-B53FE8A2629E}" srcOrd="0" destOrd="0" presId="urn:microsoft.com/office/officeart/2008/layout/VerticalCurvedList"/>
    <dgm:cxn modelId="{1209432B-7A72-4A3A-AC50-CA6701E14A6B}" srcId="{3EE9BE93-B9D8-47E1-9D70-8EC07E29D6ED}" destId="{9DD57D11-B5BA-46F1-B298-A708BDBCEB6C}" srcOrd="2" destOrd="0" parTransId="{4620E135-AB11-41C9-BDA6-3E354B23321C}" sibTransId="{91D34E29-99D3-4956-AB88-2B8FBEE0AC06}"/>
    <dgm:cxn modelId="{733AA087-1999-4246-8F19-DED0912AD87D}" type="presOf" srcId="{3EE9BE93-B9D8-47E1-9D70-8EC07E29D6ED}" destId="{3574350B-D931-4D5A-9635-5A8ECBE60121}" srcOrd="0" destOrd="0" presId="urn:microsoft.com/office/officeart/2008/layout/VerticalCurvedList"/>
    <dgm:cxn modelId="{C75D54E8-2A19-4635-9ADF-722EBFA2EEF2}" type="presOf" srcId="{D64857A7-4F10-41F4-8136-526421934CF5}" destId="{6826E27F-7EBF-45C2-A604-40A61CFF6D17}" srcOrd="0" destOrd="0" presId="urn:microsoft.com/office/officeart/2008/layout/VerticalCurvedList"/>
    <dgm:cxn modelId="{2CFFF913-40CB-4C28-8E45-CF1884F47947}" type="presParOf" srcId="{3574350B-D931-4D5A-9635-5A8ECBE60121}" destId="{221F551D-2373-45AB-AB70-AA0BBF569FB0}" srcOrd="0" destOrd="0" presId="urn:microsoft.com/office/officeart/2008/layout/VerticalCurvedList"/>
    <dgm:cxn modelId="{81FC1534-1B85-4980-86D2-14CCF7ED3E0B}" type="presParOf" srcId="{221F551D-2373-45AB-AB70-AA0BBF569FB0}" destId="{4C5A2724-E294-457E-B000-3C24D042568E}" srcOrd="0" destOrd="0" presId="urn:microsoft.com/office/officeart/2008/layout/VerticalCurvedList"/>
    <dgm:cxn modelId="{2EEE36D4-6A05-44C6-90D4-A3F554AF6618}" type="presParOf" srcId="{4C5A2724-E294-457E-B000-3C24D042568E}" destId="{EE82E13F-BD71-4B1E-B134-BCEAE886BA94}" srcOrd="0" destOrd="0" presId="urn:microsoft.com/office/officeart/2008/layout/VerticalCurvedList"/>
    <dgm:cxn modelId="{AF1A36CD-2FF7-44B5-A488-8692BA9B6368}" type="presParOf" srcId="{4C5A2724-E294-457E-B000-3C24D042568E}" destId="{6826E27F-7EBF-45C2-A604-40A61CFF6D17}" srcOrd="1" destOrd="0" presId="urn:microsoft.com/office/officeart/2008/layout/VerticalCurvedList"/>
    <dgm:cxn modelId="{3B7E0B08-78F8-4210-AD02-4D013B0EF8B1}" type="presParOf" srcId="{4C5A2724-E294-457E-B000-3C24D042568E}" destId="{5B61BD80-F3A8-4DDD-80DA-8A2D08478251}" srcOrd="2" destOrd="0" presId="urn:microsoft.com/office/officeart/2008/layout/VerticalCurvedList"/>
    <dgm:cxn modelId="{800AD9DB-51B2-48C3-82F4-57359206434F}" type="presParOf" srcId="{4C5A2724-E294-457E-B000-3C24D042568E}" destId="{6B6B5DC0-E5FE-471E-A53A-9331153D9621}" srcOrd="3" destOrd="0" presId="urn:microsoft.com/office/officeart/2008/layout/VerticalCurvedList"/>
    <dgm:cxn modelId="{B699958A-9DAC-43F1-AC2E-5AD7785FB434}" type="presParOf" srcId="{221F551D-2373-45AB-AB70-AA0BBF569FB0}" destId="{A9340502-BEB6-4AF5-A5A6-838E9FE38755}" srcOrd="1" destOrd="0" presId="urn:microsoft.com/office/officeart/2008/layout/VerticalCurvedList"/>
    <dgm:cxn modelId="{803AF05D-CC55-4835-9ACF-DC15C31A37CD}" type="presParOf" srcId="{221F551D-2373-45AB-AB70-AA0BBF569FB0}" destId="{ACC41BA3-1341-46A2-9D3E-A44D305D9867}" srcOrd="2" destOrd="0" presId="urn:microsoft.com/office/officeart/2008/layout/VerticalCurvedList"/>
    <dgm:cxn modelId="{291D3637-D1E0-4DB7-91B4-B12CCFC64108}" type="presParOf" srcId="{ACC41BA3-1341-46A2-9D3E-A44D305D9867}" destId="{9259A1CB-6F6B-4552-AAA2-C0E6D1D69B3A}" srcOrd="0" destOrd="0" presId="urn:microsoft.com/office/officeart/2008/layout/VerticalCurvedList"/>
    <dgm:cxn modelId="{55143FCA-EDF3-4058-AE4E-8DEEDBAC9DCC}" type="presParOf" srcId="{221F551D-2373-45AB-AB70-AA0BBF569FB0}" destId="{0C949BAE-D7A9-4D29-9A31-4E46B64F8894}" srcOrd="3" destOrd="0" presId="urn:microsoft.com/office/officeart/2008/layout/VerticalCurvedList"/>
    <dgm:cxn modelId="{6A71EBAA-6E7B-410C-B867-70BE9D0FA4CA}" type="presParOf" srcId="{221F551D-2373-45AB-AB70-AA0BBF569FB0}" destId="{83BBEB1B-FFC3-47C7-A09B-D31381D14D5A}" srcOrd="4" destOrd="0" presId="urn:microsoft.com/office/officeart/2008/layout/VerticalCurvedList"/>
    <dgm:cxn modelId="{AEEA2D6C-4582-41C7-A307-451260900187}" type="presParOf" srcId="{83BBEB1B-FFC3-47C7-A09B-D31381D14D5A}" destId="{EF6E4F25-4E26-4D5B-AD27-2EB4FC3BD7E5}" srcOrd="0" destOrd="0" presId="urn:microsoft.com/office/officeart/2008/layout/VerticalCurvedList"/>
    <dgm:cxn modelId="{CF40E103-9FA8-4963-8CF9-37AB0E92B746}" type="presParOf" srcId="{221F551D-2373-45AB-AB70-AA0BBF569FB0}" destId="{147BA15B-C291-4953-8857-3D597079E175}" srcOrd="5" destOrd="0" presId="urn:microsoft.com/office/officeart/2008/layout/VerticalCurvedList"/>
    <dgm:cxn modelId="{7157D89D-B3C5-4C2D-AB7E-F85668366D8A}" type="presParOf" srcId="{221F551D-2373-45AB-AB70-AA0BBF569FB0}" destId="{CB56226C-D6B7-4B51-83AE-34D22E1F6482}" srcOrd="6" destOrd="0" presId="urn:microsoft.com/office/officeart/2008/layout/VerticalCurvedList"/>
    <dgm:cxn modelId="{6498213A-54BD-4BCF-A729-6D9F77947CD9}" type="presParOf" srcId="{CB56226C-D6B7-4B51-83AE-34D22E1F6482}" destId="{7B6E759F-11DF-4C23-B14D-789253AFF627}" srcOrd="0" destOrd="0" presId="urn:microsoft.com/office/officeart/2008/layout/VerticalCurvedList"/>
    <dgm:cxn modelId="{52DEBE8A-9A66-4184-97FF-07062277FFB9}" type="presParOf" srcId="{221F551D-2373-45AB-AB70-AA0BBF569FB0}" destId="{035A822B-C5F5-4343-B4F9-B53FE8A2629E}" srcOrd="7" destOrd="0" presId="urn:microsoft.com/office/officeart/2008/layout/VerticalCurvedList"/>
    <dgm:cxn modelId="{2E5CF50C-A453-4BAD-B8C8-61B4B40EAF00}" type="presParOf" srcId="{221F551D-2373-45AB-AB70-AA0BBF569FB0}" destId="{37D02104-5A71-4042-8782-D5A67C3D68BF}" srcOrd="8" destOrd="0" presId="urn:microsoft.com/office/officeart/2008/layout/VerticalCurvedList"/>
    <dgm:cxn modelId="{CBFD37E4-FE2F-4A60-B6C8-C7844102D35D}" type="presParOf" srcId="{37D02104-5A71-4042-8782-D5A67C3D68BF}" destId="{6953A356-8138-4DDC-A864-22EA4AED6A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6E27F-7EBF-45C2-A604-40A61CFF6D17}">
      <dsp:nvSpPr>
        <dsp:cNvPr id="0" name=""/>
        <dsp:cNvSpPr/>
      </dsp:nvSpPr>
      <dsp:spPr>
        <a:xfrm>
          <a:off x="-5875767" y="-899219"/>
          <a:ext cx="6995064" cy="6995064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40502-BEB6-4AF5-A5A6-838E9FE38755}">
      <dsp:nvSpPr>
        <dsp:cNvPr id="0" name=""/>
        <dsp:cNvSpPr/>
      </dsp:nvSpPr>
      <dsp:spPr>
        <a:xfrm>
          <a:off x="585856" y="399516"/>
          <a:ext cx="9450983" cy="799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45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Взаимовыгодные отношения (симбиоз, мутуализм)</a:t>
          </a:r>
          <a:endParaRPr lang="ru-RU" sz="2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856" y="399516"/>
        <a:ext cx="9450983" cy="799448"/>
      </dsp:txXfrm>
    </dsp:sp>
    <dsp:sp modelId="{9259A1CB-6F6B-4552-AAA2-C0E6D1D69B3A}">
      <dsp:nvSpPr>
        <dsp:cNvPr id="0" name=""/>
        <dsp:cNvSpPr/>
      </dsp:nvSpPr>
      <dsp:spPr>
        <a:xfrm>
          <a:off x="86201" y="299585"/>
          <a:ext cx="999310" cy="999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49BAE-D7A9-4D29-9A31-4E46B64F8894}">
      <dsp:nvSpPr>
        <dsp:cNvPr id="0" name=""/>
        <dsp:cNvSpPr/>
      </dsp:nvSpPr>
      <dsp:spPr>
        <a:xfrm>
          <a:off x="1044199" y="1598897"/>
          <a:ext cx="8992641" cy="799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45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Полезно-нейтральные отношения (комменсализм: нахлебничество, </a:t>
          </a:r>
          <a:r>
            <a:rPr lang="ru-RU" sz="25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сотрапезничество</a:t>
          </a:r>
          <a:r>
            <a:rPr lang="ru-RU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квартиранство</a:t>
          </a:r>
          <a:r>
            <a:rPr lang="ru-RU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  <a:endParaRPr lang="ru-RU" sz="2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4199" y="1598897"/>
        <a:ext cx="8992641" cy="799448"/>
      </dsp:txXfrm>
    </dsp:sp>
    <dsp:sp modelId="{EF6E4F25-4E26-4D5B-AD27-2EB4FC3BD7E5}">
      <dsp:nvSpPr>
        <dsp:cNvPr id="0" name=""/>
        <dsp:cNvSpPr/>
      </dsp:nvSpPr>
      <dsp:spPr>
        <a:xfrm>
          <a:off x="544543" y="1498966"/>
          <a:ext cx="999310" cy="999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BA15B-C291-4953-8857-3D597079E175}">
      <dsp:nvSpPr>
        <dsp:cNvPr id="0" name=""/>
        <dsp:cNvSpPr/>
      </dsp:nvSpPr>
      <dsp:spPr>
        <a:xfrm>
          <a:off x="1044199" y="2798278"/>
          <a:ext cx="8992641" cy="799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45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Полезно-вредные отношения (хищничество, паразитизм)</a:t>
          </a:r>
          <a:endParaRPr lang="ru-RU" sz="2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4199" y="2798278"/>
        <a:ext cx="8992641" cy="799448"/>
      </dsp:txXfrm>
    </dsp:sp>
    <dsp:sp modelId="{7B6E759F-11DF-4C23-B14D-789253AFF627}">
      <dsp:nvSpPr>
        <dsp:cNvPr id="0" name=""/>
        <dsp:cNvSpPr/>
      </dsp:nvSpPr>
      <dsp:spPr>
        <a:xfrm>
          <a:off x="544543" y="2698347"/>
          <a:ext cx="999310" cy="999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A822B-C5F5-4343-B4F9-B53FE8A2629E}">
      <dsp:nvSpPr>
        <dsp:cNvPr id="0" name=""/>
        <dsp:cNvSpPr/>
      </dsp:nvSpPr>
      <dsp:spPr>
        <a:xfrm>
          <a:off x="585856" y="3997659"/>
          <a:ext cx="9450983" cy="799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4562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Взаимовредные</a:t>
          </a:r>
          <a:r>
            <a:rPr lang="ru-RU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отношения (конкуренция)</a:t>
          </a:r>
          <a:endParaRPr lang="ru-RU" sz="2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856" y="3997659"/>
        <a:ext cx="9450983" cy="799448"/>
      </dsp:txXfrm>
    </dsp:sp>
    <dsp:sp modelId="{6953A356-8138-4DDC-A864-22EA4AED6A60}">
      <dsp:nvSpPr>
        <dsp:cNvPr id="0" name=""/>
        <dsp:cNvSpPr/>
      </dsp:nvSpPr>
      <dsp:spPr>
        <a:xfrm>
          <a:off x="86201" y="3897728"/>
          <a:ext cx="999310" cy="999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94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4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175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5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6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8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4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5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0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7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1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im1-tub-ru.yandex.net/i?id=3da190fc00a8333e8d86fb8d276d6405&amp;n=33&amp;h=215&amp;w=317" TargetMode="External"/><Relationship Id="rId3" Type="http://schemas.openxmlformats.org/officeDocument/2006/relationships/hyperlink" Target="https://im1-tub-ru.yandex.net/i?id=987d706ba0d43d314daa6c50b8f02993&amp;n=33&amp;h=215&amp;w=274" TargetMode="External"/><Relationship Id="rId7" Type="http://schemas.openxmlformats.org/officeDocument/2006/relationships/hyperlink" Target="https://classconnection.s3.amazonaws.com/978/flashcards/4231978/png/cat_flea-14466BEAB39400A3839.png" TargetMode="External"/><Relationship Id="rId2" Type="http://schemas.openxmlformats.org/officeDocument/2006/relationships/hyperlink" Target="http://122.72.0.6www.openclass.ru/node/1283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2-tub-ru.yandex.net/i?id=36b78fe07fef7e0a57962b1a9fb5d649&amp;n=33&amp;h=215&amp;w=269" TargetMode="External"/><Relationship Id="rId5" Type="http://schemas.openxmlformats.org/officeDocument/2006/relationships/hyperlink" Target="http://fs00.infourok.ru/images/doc/242/218253/2/img49.jpg" TargetMode="External"/><Relationship Id="rId4" Type="http://schemas.openxmlformats.org/officeDocument/2006/relationships/hyperlink" Target="https://im2-tub-ru.yandex.net/i?id=5042ab11eeb38ccbb81504e3df6d3bf2&amp;n=33&amp;h=215&amp;w=33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0040" y="0"/>
            <a:ext cx="8911687" cy="128089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знания:</a:t>
            </a:r>
            <a:b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30039" y="1280890"/>
            <a:ext cx="10234433" cy="46303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 определение понятия «среда обитания»</a:t>
            </a:r>
          </a:p>
          <a:p>
            <a:pPr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 примеры живых организмов, для которых средой обитания является организм человека</a:t>
            </a:r>
          </a:p>
          <a:p>
            <a:pPr>
              <a:buFont typeface="+mj-lt"/>
              <a:buAutoNum type="arabicParenR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царства живой природы, представители которых обитают в почве (схема ответа: название царства → пример организма)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39888" y="91665"/>
            <a:ext cx="10311706" cy="153107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Мутуализм- взаимовыгодные отношения, при которых присутствие одного из них является крайне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желательным.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9220" name="Picture 4" descr="Изображение 0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" b="5641"/>
          <a:stretch/>
        </p:blipFill>
        <p:spPr bwMode="auto">
          <a:xfrm>
            <a:off x="2489958" y="1892399"/>
            <a:ext cx="4258572" cy="49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Изображение 0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7122" r="5334"/>
          <a:stretch/>
        </p:blipFill>
        <p:spPr bwMode="auto">
          <a:xfrm>
            <a:off x="7182393" y="1905000"/>
            <a:ext cx="4551697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лишай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30" y="54247"/>
            <a:ext cx="6458307" cy="45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763839" y="5300663"/>
            <a:ext cx="686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339403" y="4652963"/>
            <a:ext cx="1068946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Симбиоз –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взаимоотношения, при которых живые организмы получают обоюдную выгоду и не могут жить друг без друга 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Пример</a:t>
            </a:r>
            <a:r>
              <a:rPr lang="ru-RU" altLang="ru-RU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лишайник состоит из водорослей и грибов. </a:t>
            </a:r>
          </a:p>
        </p:txBody>
      </p:sp>
    </p:spTree>
    <p:extLst>
      <p:ext uri="{BB962C8B-B14F-4D97-AF65-F5344CB8AC3E}">
        <p14:creationId xmlns:p14="http://schemas.microsoft.com/office/powerpoint/2010/main" val="81627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4131" y="0"/>
            <a:ext cx="6267740" cy="30463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Полезно-нейтральные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942" t="8815"/>
          <a:stretch/>
        </p:blipFill>
        <p:spPr>
          <a:xfrm>
            <a:off x="6490951" y="2116279"/>
            <a:ext cx="5550795" cy="47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прилипа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35" y="103031"/>
            <a:ext cx="8901061" cy="469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674254" y="4797426"/>
            <a:ext cx="103803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Комменсализм –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взаимоотношения, при которых одни организмы испытывают пользу для себя, а другие не получают для себя ни пользы, ни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вреда.</a:t>
            </a:r>
            <a:endParaRPr lang="ru-RU" altLang="ru-RU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9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52767" y="43524"/>
            <a:ext cx="8431391" cy="30463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Полезно-</a:t>
            </a:r>
            <a:b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90" y="3449397"/>
            <a:ext cx="4264718" cy="3408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547" y="250623"/>
            <a:ext cx="4552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божья кор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45" y="193183"/>
            <a:ext cx="5181693" cy="458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53166" y="5093594"/>
            <a:ext cx="106633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Хищничество –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это взаимоотношения, при которых одни живые организмы убивают и поедают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других.</a:t>
            </a:r>
            <a:endParaRPr lang="ru-RU" altLang="ru-RU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гепар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7" y="193183"/>
            <a:ext cx="5678827" cy="458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35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0315" y="4800600"/>
            <a:ext cx="10161431" cy="1600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Паразитизм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- это такие взаимоотношения,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когда одни организмы питаются за счет другого организма(хозяина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не убивая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его.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/>
          <a:stretch/>
        </p:blipFill>
        <p:spPr>
          <a:xfrm>
            <a:off x="7559897" y="84488"/>
            <a:ext cx="4292659" cy="471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asc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78" y="84488"/>
            <a:ext cx="4467896" cy="4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7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707" y="3431704"/>
            <a:ext cx="8431391" cy="30463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Взаимно-</a:t>
            </a:r>
            <a:b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492" y="349893"/>
            <a:ext cx="6220507" cy="42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84101" y="147591"/>
            <a:ext cx="10509161" cy="157817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взаимовредные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 между организмами, использующими один и тот же ресурс среды,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находящийся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недостатке.</a:t>
            </a:r>
          </a:p>
        </p:txBody>
      </p:sp>
      <p:pic>
        <p:nvPicPr>
          <p:cNvPr id="49156" name="Picture 4" descr="лес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6269" y="1876344"/>
            <a:ext cx="3481499" cy="4981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/>
          <a:stretch/>
        </p:blipFill>
        <p:spPr bwMode="auto">
          <a:xfrm>
            <a:off x="7559897" y="1876344"/>
            <a:ext cx="4061753" cy="498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9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0"/>
            <a:ext cx="8385175" cy="8588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загадки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81201" y="1056068"/>
            <a:ext cx="4393841" cy="55730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растений царствует война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травы - вверх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задорно,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свет и воздух  борются упорно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корни их в земле неся свой труд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почву и за влажность спор ведут.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(Конкуренция)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тобой в одной мы связке,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дружная семья.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давно неясно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ты, а где тут я?</a:t>
            </a:r>
          </a:p>
          <a:p>
            <a:pPr marL="609600" indent="-609600" algn="ctr">
              <a:lnSpc>
                <a:spcPct val="90000"/>
              </a:lnSpc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(Симбиоз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7496757" y="1056068"/>
            <a:ext cx="4057650" cy="55730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жизни много лет,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знай ты вовсе обо мне!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Найду я ужин и обед,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ты есть в моей судьбе.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Паразитизм)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могуч он , как скала,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отпугнет меня ничуть!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только б с барского   стола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перепало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что-нибудь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(Нахлебничество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93454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3376" y="0"/>
            <a:ext cx="8911687" cy="728172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знания:</a:t>
            </a:r>
            <a:b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617" y="922986"/>
            <a:ext cx="10367493" cy="50656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+mj-lt"/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обитания – это всё то, что окружает живой организм и оказывает на него влияние.</a:t>
            </a:r>
          </a:p>
          <a:p>
            <a:pPr>
              <a:buFont typeface="+mj-lt"/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Примерами живых организмов, для которых средой обитания является организм человека могут быть: бычий цепень, свиной цепень, печеночный сосальщик, вошь.</a:t>
            </a:r>
          </a:p>
          <a:p>
            <a:pPr>
              <a:buFont typeface="+mj-lt"/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Бактерии – почвенные бактерии, царство Грибы – грибницы грибов, царство Растения – корни растений, царство Животные – дождевые черви, личинки насекомых, кроты и т.д.</a:t>
            </a:r>
          </a:p>
          <a:p>
            <a:pPr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615" y="0"/>
            <a:ext cx="2416957" cy="12808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1932" y="1280890"/>
            <a:ext cx="10405571" cy="49755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природном сообществе между живыми организмами существует множество связей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для них полезными, вредными, нейтральными.</a:t>
            </a:r>
          </a:p>
        </p:txBody>
      </p:sp>
    </p:spTree>
    <p:extLst>
      <p:ext uri="{BB962C8B-B14F-4D97-AF65-F5344CB8AC3E}">
        <p14:creationId xmlns:p14="http://schemas.microsoft.com/office/powerpoint/2010/main" val="24243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981200" y="476251"/>
            <a:ext cx="9171904" cy="564991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7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пересказ, составить кроссворд по тексту,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повторить §47.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ИСТОЧНИКИ:</a:t>
            </a:r>
            <a:endParaRPr lang="ru-RU" dirty="0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06828" y="1463899"/>
            <a:ext cx="9997784" cy="433159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122.72.0.6www.openclass.ru/node/128372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im1-tub-ru.yandex.net/i?id=987d706ba0d43d314daa6c50b8f02993&amp;n=33&amp;h=215&amp;w=274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im2-tub-ru.yandex.net/i?id=5042ab11eeb38ccbb81504e3df6d3bf2&amp;n=33&amp;h=215&amp;w=334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fs00.infourok.ru/images/doc/242/218253/2/img49.jpg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im2-tub-ru.yandex.net/i?id=36b78fe07fef7e0a57962b1a9fb5d649&amp;n=33&amp;h=215&amp;w=269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classconnection.s3.amazonaws.com/978/flashcards/4231978/png/cat_flea-14466BEAB39400A3839.png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im1-tub-ru.yandex.net/i?id=3da190fc00a8333e8d86fb8d276d6405&amp;n=33&amp;h=215&amp;w=317</a:t>
            </a:r>
            <a:endParaRPr lang="ru-RU" dirty="0" smtClean="0"/>
          </a:p>
          <a:p>
            <a:pPr marL="0" indent="0"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918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4131" y="141668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знания:</a:t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в текст пропущенные слова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10614" y="1249251"/>
            <a:ext cx="10869769" cy="48682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Растительное сообщество – это группа разных ………, которые обитают на однородной территории с определённым типом почвы, ……. и ………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растительного сообщества может служить … , … , …. 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Биоценоз, или ….. – это совокупность видов ……, ………, ………. и ………, длительное время существующих в определённом  …….. и взаимосвязанных …….. 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искусственного биоценоза может служить …….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организмов, в котором каждый предыдущий служит пищей для последующего называют  ………..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553793"/>
            <a:ext cx="10225825" cy="5357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Clr>
                <a:srgbClr val="353535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Растительное сообщество – это группа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обитают на однородной территории с определённым типом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освещённости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53535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растительного сообщества может служить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болото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53535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Биоценоз, или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природное сообщество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видов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грибов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существующих в определённом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взаимосвязанных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353535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искусственного биоценоза может служить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оранжерея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53535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организмов, в котором каждый предыдущий служит пищей для последующего называют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цепью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1" y="624110"/>
            <a:ext cx="9443992" cy="1280890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800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Ассоциации: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551" y="1905000"/>
            <a:ext cx="10111224" cy="37776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медведь, белый снег, холодно;</a:t>
            </a:r>
          </a:p>
          <a:p>
            <a:pPr lvl="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Варан, ящерица, жарко, песок;</a:t>
            </a:r>
          </a:p>
          <a:p>
            <a:pPr lvl="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Лягушка, цапля, камыш, вода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Волк, лиса, лось, деревья.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593983" y="0"/>
            <a:ext cx="5598017" cy="4953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Глубины вод, простор небес,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Пустыня, горы, степь и лес-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краю не окажись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Везде кипит упрямо жизнь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здесь у каждого свой вкус,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в песок, кому под куст.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выберет себе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 в жизни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судьбе.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" y="2636504"/>
            <a:ext cx="6558047" cy="422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2957869" cy="1280890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039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живут организмы в природном сообществе?»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0"/>
            <a:ext cx="11985938" cy="166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организмы в природных сообществах связаны между собой тысячами невидимых на первый взгляд связей.  Условно эти отношения можно разделить на 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898404"/>
              </p:ext>
            </p:extLst>
          </p:nvPr>
        </p:nvGraphicFramePr>
        <p:xfrm>
          <a:off x="1210614" y="1661375"/>
          <a:ext cx="10109916" cy="519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2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27010" y="0"/>
            <a:ext cx="8431391" cy="2582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Взаимовыгодные отношения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52" y="2292439"/>
            <a:ext cx="5818435" cy="45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302</TotalTime>
  <Words>739</Words>
  <Application>Microsoft Office PowerPoint</Application>
  <PresentationFormat>Широкоэкранный</PresentationFormat>
  <Paragraphs>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Times New Roman</vt:lpstr>
      <vt:lpstr>Wingdings</vt:lpstr>
      <vt:lpstr>Wingdings 2</vt:lpstr>
      <vt:lpstr>Wingdings 3</vt:lpstr>
      <vt:lpstr>Легкий дым</vt:lpstr>
      <vt:lpstr>Проверим знания: ответьте на вопросы</vt:lpstr>
      <vt:lpstr>Проверим знания: </vt:lpstr>
      <vt:lpstr>Проверим знания: вставьте в текст пропущенные слова</vt:lpstr>
      <vt:lpstr>Презентация PowerPoint</vt:lpstr>
      <vt:lpstr>Ассоциации:</vt:lpstr>
      <vt:lpstr>Презентация PowerPoint</vt:lpstr>
      <vt:lpstr>Тема урока:</vt:lpstr>
      <vt:lpstr>Живые организмы в природных сообществах связаны между собой тысячами невидимых на первый взгляд связей.  Условно эти отношения можно разделить на 4 группы:</vt:lpstr>
      <vt:lpstr>Взаимовыгодные отношения</vt:lpstr>
      <vt:lpstr>Мутуализм- взаимовыгодные отношения, при которых присутствие одного из них является крайне желательным.</vt:lpstr>
      <vt:lpstr>Презентация PowerPoint</vt:lpstr>
      <vt:lpstr>Полезно-нейтральные отношения</vt:lpstr>
      <vt:lpstr>Презентация PowerPoint</vt:lpstr>
      <vt:lpstr>Полезно- вредные отношения</vt:lpstr>
      <vt:lpstr>Презентация PowerPoint</vt:lpstr>
      <vt:lpstr>Паразитизм - это такие взаимоотношения, когда одни организмы питаются за счет другого организма(хозяина) не убивая его. </vt:lpstr>
      <vt:lpstr>Взаимно- вредные отношения</vt:lpstr>
      <vt:lpstr>Конкуренция - это взаимовредные отношения между организмами, использующими один и тот же ресурс среды, находящийся в недостатке.</vt:lpstr>
      <vt:lpstr>Экологические загадки</vt:lpstr>
      <vt:lpstr>Вывод:</vt:lpstr>
      <vt:lpstr>Презентация PowerPoint</vt:lpstr>
      <vt:lpstr>ИСТОЧНИКИ: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Проверим знания: вставьте в текст пропущенные слова</dc:title>
  <dc:creator>RePack by Diakov</dc:creator>
  <cp:lastModifiedBy>RePack by Diakov</cp:lastModifiedBy>
  <cp:revision>35</cp:revision>
  <dcterms:created xsi:type="dcterms:W3CDTF">2016-03-17T12:04:11Z</dcterms:created>
  <dcterms:modified xsi:type="dcterms:W3CDTF">2016-03-17T17:06:22Z</dcterms:modified>
</cp:coreProperties>
</file>