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A544-6A7E-4430-A23D-531502ABDA62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3E65-CD49-4CCF-85CF-FAD32AAB3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27129-8BEE-413F-B0D8-3CCA97F58EED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3A8D-2B28-4458-81CF-C510DE672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9AFA-E9EC-404B-8F3B-4C70F8A54F19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18CB-2510-4676-B7DA-E15DC980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4988-649B-4D51-BDD8-01AE40719E76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98B4-8FD8-4834-9FD2-B48B7DE24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8720-4BA0-48E8-BE56-0CEC137CECCB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C343-62A5-49A3-96ED-8A6236BF5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901B-8E01-43A0-A1F0-90A9DADE2CCD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4400-746B-45C1-91C2-C005AD1B1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DFA2-70F0-4C1E-B984-A2520D662AD8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ECEA-6EE9-4EE9-961E-3907AF770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7FA0-A2BD-45D3-94E5-FBEFBB0800F2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10702-B932-4B21-94BA-B5FEB9060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3464-FB86-4804-8AF9-D0C428F85183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DF95-A4E2-449F-8928-9B97DB94A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9C4D2-9528-40E7-B93F-5B847FD43254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A009-9C28-40AE-BFA2-E629F1173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3A3D-46BB-4EA0-BA18-9604FF73F939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4ECED-C9B8-4A07-B1E1-02599B3CD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24CEDC-7F6F-4512-8C2D-B249A44EA1EA}" type="datetimeFigureOut">
              <a:rPr lang="ru-RU"/>
              <a:pPr>
                <a:defRPr/>
              </a:pPr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49A92-8BCF-4B95-A722-AB1BBA2B5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мульт капл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92151"/>
            <a:ext cx="7200900" cy="473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ЗНАЧЕНИЕ  ВОДЫ  В  ПРИРОДЕ  И  ЖИЗНИ  ЧЕЛОВЕКА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00298" y="5786454"/>
            <a:ext cx="6400800" cy="828684"/>
          </a:xfrm>
        </p:spPr>
        <p:txBody>
          <a:bodyPr/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Подготовила учитель биологии МБОУ ООШ п.Тельмана Стефутина Ирина Викторовна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6" descr="мульт земной шар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21240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59338" y="476250"/>
            <a:ext cx="3992562" cy="1873250"/>
          </a:xfrm>
          <a:effectLst>
            <a:outerShdw dist="35921" dir="2700000" algn="ctr" rotWithShape="0">
              <a:srgbClr val="0099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КОРНИ  ДЕРЕВЬЕВ - </a:t>
            </a:r>
            <a:endParaRPr lang="ru-RU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4221163"/>
            <a:ext cx="3419475" cy="1800225"/>
          </a:xfrm>
          <a:effectLst>
            <a:outerShdw dist="35921" dir="2700000" algn="ctr" rotWithShape="0">
              <a:srgbClr val="0099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10 – 12 метров</a:t>
            </a:r>
          </a:p>
        </p:txBody>
      </p:sp>
      <p:pic>
        <p:nvPicPr>
          <p:cNvPr id="10244" name="Picture 5" descr="корни д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корни дер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987675"/>
            <a:ext cx="56515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вердл колю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корни вербл колючки"/>
          <p:cNvPicPr>
            <a:picLocks noChangeAspect="1" noChangeArrowheads="1"/>
          </p:cNvPicPr>
          <p:nvPr/>
        </p:nvPicPr>
        <p:blipFill>
          <a:blip r:embed="rId3"/>
          <a:srcRect l="4276" t="3839" r="2435" b="128"/>
          <a:stretch>
            <a:fillRect/>
          </a:stretch>
        </p:blipFill>
        <p:spPr bwMode="auto">
          <a:xfrm>
            <a:off x="0" y="3284538"/>
            <a:ext cx="572452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4033838" cy="2808288"/>
          </a:xfrm>
          <a:effectLst>
            <a:outerShdw dist="35921" dir="2700000" algn="ctr" rotWithShape="0">
              <a:srgbClr val="CC99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верблюжьей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колючки -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795963" y="4292600"/>
            <a:ext cx="3348037" cy="1558925"/>
          </a:xfrm>
          <a:effectLst>
            <a:outerShdw dist="35921" dir="2700000" algn="ctr" rotWithShape="0">
              <a:srgbClr val="CC99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 20 метров.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3786182" y="642918"/>
            <a:ext cx="4143404" cy="5616575"/>
          </a:xfrm>
          <a:effectLst>
            <a:outerShdw dist="35921" dir="2700000" algn="ctr" rotWithShape="0">
              <a:srgbClr val="008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ишайники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лишённые корней, научились улавливать водяной пар из воздуха.</a:t>
            </a:r>
          </a:p>
        </p:txBody>
      </p:sp>
      <p:pic>
        <p:nvPicPr>
          <p:cNvPr id="12291" name="Picture 5" descr="лишай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335758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274638"/>
            <a:ext cx="5867400" cy="2433637"/>
          </a:xfrm>
          <a:effectLst>
            <a:outerShdw dist="35921" dir="2700000" algn="ctr" rotWithShape="0">
              <a:srgbClr val="008000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Кактусы и алоэ накапливают запасы воды в своих толстых листьях и стеблях.</a:t>
            </a:r>
          </a:p>
        </p:txBody>
      </p:sp>
      <p:pic>
        <p:nvPicPr>
          <p:cNvPr id="13315" name="Picture 5" descr="ало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алоэ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771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какту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4686300"/>
            <a:ext cx="23812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кактус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2997200"/>
            <a:ext cx="3960812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5148263" y="274638"/>
            <a:ext cx="3995737" cy="6178550"/>
          </a:xfrm>
          <a:effectLst>
            <a:outerShdw dist="35921" dir="2700000" algn="ctr" rotWithShape="0">
              <a:srgbClr val="008000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малую часть воды, которая поступает в растения, они используют. Куда же девается остальная вода?</a:t>
            </a:r>
          </a:p>
        </p:txBody>
      </p:sp>
      <p:pic>
        <p:nvPicPr>
          <p:cNvPr id="44037" name="Picture 5" descr="бере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0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вед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508500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2843213" y="274638"/>
            <a:ext cx="3673475" cy="4883150"/>
          </a:xfrm>
          <a:effectLst>
            <a:outerShdw dist="35921" dir="2700000" algn="ctr" rotWithShape="0">
              <a:srgbClr val="0033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CC00"/>
                </a:solidFill>
              </a:rPr>
              <a:t>Берёза </a:t>
            </a:r>
            <a:r>
              <a:rPr lang="ru-RU" b="1" dirty="0" smtClean="0"/>
              <a:t>испаряет 6 вёдер воды в день, а </a:t>
            </a:r>
            <a:r>
              <a:rPr lang="ru-RU" b="1" dirty="0" smtClean="0">
                <a:solidFill>
                  <a:srgbClr val="00CC00"/>
                </a:solidFill>
              </a:rPr>
              <a:t>тополь </a:t>
            </a:r>
            <a:r>
              <a:rPr lang="ru-RU" b="1" dirty="0" smtClean="0"/>
              <a:t>– большую бочку воды.</a:t>
            </a:r>
          </a:p>
        </p:txBody>
      </p:sp>
      <p:pic>
        <p:nvPicPr>
          <p:cNvPr id="15364" name="Picture 8" descr="береза2"/>
          <p:cNvPicPr>
            <a:picLocks noChangeAspect="1" noChangeArrowheads="1"/>
          </p:cNvPicPr>
          <p:nvPr/>
        </p:nvPicPr>
        <p:blipFill>
          <a:blip r:embed="rId3"/>
          <a:srcRect l="11745" t="6065" r="7312" b="5029"/>
          <a:stretch>
            <a:fillRect/>
          </a:stretch>
        </p:blipFill>
        <p:spPr bwMode="auto">
          <a:xfrm>
            <a:off x="0" y="0"/>
            <a:ext cx="29162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вед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95950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вед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695950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вед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5695950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5" descr="вед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1525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6" descr="вед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508500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7" descr="боч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5288" y="4365625"/>
            <a:ext cx="20304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8" descr="топол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8900" y="0"/>
            <a:ext cx="27051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нерп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4427538" cy="2952750"/>
          </a:xfrm>
          <a:effectLst>
            <a:outerShdw dist="35921" dir="2700000" algn="ctr" rotWithShape="0">
              <a:srgbClr val="9966FF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многих живых организмов вода – дом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родной</a:t>
            </a:r>
            <a:endParaRPr lang="ru-RU" sz="40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6" descr="морс жите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429000"/>
            <a:ext cx="4643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морские жител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0"/>
            <a:ext cx="46434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море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3346627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18487" cy="1196975"/>
          </a:xfrm>
          <a:effectLst>
            <a:outerShdw dist="35921" dir="2700000" algn="ctr" rotWithShape="0">
              <a:srgbClr val="9966FF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Ежедневно человек должен потреблять не менее 2 литров воды.</a:t>
            </a:r>
          </a:p>
        </p:txBody>
      </p:sp>
      <p:pic>
        <p:nvPicPr>
          <p:cNvPr id="17413" name="Picture 7" descr="ребенок пь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3500430" cy="238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человек пь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071942"/>
            <a:ext cx="344733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под душе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713" y="2492375"/>
            <a:ext cx="280828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488" y="357166"/>
            <a:ext cx="4248150" cy="2881311"/>
          </a:xfrm>
          <a:effectLst>
            <a:outerShdw dist="35921" dir="2700000" algn="ctr" rotWithShape="0">
              <a:srgbClr val="9966FF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количество воды расходует человек на поддержание в чистоте рук, зубов, тела.</a:t>
            </a:r>
          </a:p>
        </p:txBody>
      </p:sp>
      <p:pic>
        <p:nvPicPr>
          <p:cNvPr id="18436" name="Picture 6" descr="мыть ру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0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чист зуб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558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купа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62375"/>
            <a:ext cx="4127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у колод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221163"/>
            <a:ext cx="30480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2771775" y="333375"/>
            <a:ext cx="3168650" cy="5832475"/>
          </a:xfrm>
          <a:effectLst>
            <a:outerShdw dist="35921" dir="2700000" algn="ctr" rotWithShape="0">
              <a:srgbClr val="9966FF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Ещё больше воды уходит на приготовление еды, мытьё посуды, стирку белья.</a:t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Нередко ежедневный расход воды одним человеком достигает 300 литров и более.</a:t>
            </a:r>
          </a:p>
        </p:txBody>
      </p:sp>
      <p:pic>
        <p:nvPicPr>
          <p:cNvPr id="19460" name="Picture 5" descr="мыть посуд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66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пригот пищ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8225" y="0"/>
            <a:ext cx="30257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стир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4538"/>
            <a:ext cx="255587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4067175" y="1125538"/>
            <a:ext cx="5076825" cy="23749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На свете нет её сильнее,</a:t>
            </a:r>
            <a:br>
              <a:rPr lang="ru-RU" sz="32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На свете нет её буйнее.</a:t>
            </a:r>
            <a:br>
              <a:rPr lang="ru-RU" sz="32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В руках её не удержать,</a:t>
            </a:r>
            <a:br>
              <a:rPr lang="ru-RU" sz="32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И на коне не обогнать.</a:t>
            </a:r>
          </a:p>
        </p:txBody>
      </p:sp>
      <p:pic>
        <p:nvPicPr>
          <p:cNvPr id="3075" name="Picture 4" descr="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868863"/>
            <a:ext cx="48593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мульт дельфин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5084763"/>
            <a:ext cx="27717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0" descr="вода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9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поли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гэ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3571876"/>
            <a:ext cx="4427538" cy="2447925"/>
          </a:xfrm>
          <a:effectLst>
            <a:outerShdw dist="35921" dir="2700000" algn="ctr" rotWithShape="0">
              <a:srgbClr val="9966FF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Огромное количество воды расходуется на промышленные и сельскохозяйственные нужды.</a:t>
            </a:r>
          </a:p>
        </p:txBody>
      </p:sp>
      <p:pic>
        <p:nvPicPr>
          <p:cNvPr id="20485" name="Picture 6" descr="завод на берег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41750"/>
            <a:ext cx="45005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effectLst>
            <a:outerShdw dist="35921" dir="2700000" algn="ctr" rotWithShape="0">
              <a:srgbClr val="9966FF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Реки, озёра, морские побережья – прекрасные места для отдыха людей.</a:t>
            </a:r>
          </a:p>
        </p:txBody>
      </p:sp>
      <p:pic>
        <p:nvPicPr>
          <p:cNvPr id="21507" name="Picture 5" descr="отдых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6434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рыбак"/>
          <p:cNvPicPr>
            <a:picLocks noChangeAspect="1" noChangeArrowheads="1"/>
          </p:cNvPicPr>
          <p:nvPr/>
        </p:nvPicPr>
        <p:blipFill>
          <a:blip r:embed="rId3"/>
          <a:srcRect t="4428"/>
          <a:stretch>
            <a:fillRect/>
          </a:stretch>
        </p:blipFill>
        <p:spPr bwMode="auto">
          <a:xfrm>
            <a:off x="5314950" y="1341438"/>
            <a:ext cx="382905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отдых"/>
          <p:cNvPicPr>
            <a:picLocks noChangeAspect="1" noChangeArrowheads="1"/>
          </p:cNvPicPr>
          <p:nvPr/>
        </p:nvPicPr>
        <p:blipFill>
          <a:blip r:embed="rId4"/>
          <a:srcRect t="12016"/>
          <a:stretch>
            <a:fillRect/>
          </a:stretch>
        </p:blipFill>
        <p:spPr bwMode="auto">
          <a:xfrm>
            <a:off x="0" y="4149725"/>
            <a:ext cx="46434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720" y="214290"/>
            <a:ext cx="4214842" cy="1470025"/>
          </a:xfrm>
          <a:effectLst>
            <a:outerShdw dist="35921" dir="2700000" algn="ctr" rotWithShape="0">
              <a:srgbClr val="9966FF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 ВОДУ!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14876" y="357166"/>
            <a:ext cx="4143404" cy="5357850"/>
          </a:xfrm>
        </p:spPr>
        <p:txBody>
          <a:bodyPr/>
          <a:lstStyle/>
          <a:p>
            <a:pPr algn="l"/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Бережливым будь с водой!</a:t>
            </a:r>
          </a:p>
          <a:p>
            <a:pPr algn="l"/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Шевельни опять рукой</a:t>
            </a:r>
          </a:p>
          <a:p>
            <a:pPr algn="l"/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И, как только воду взял,</a:t>
            </a:r>
          </a:p>
          <a:p>
            <a:pPr algn="l"/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Хорошенько кран закрой!</a:t>
            </a:r>
          </a:p>
          <a:p>
            <a:pPr algn="l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вытекает воды из неплотно закрытого крана?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вода капает, то 1-2 ведра в сутки;</a:t>
            </a:r>
          </a:p>
          <a:p>
            <a:pPr algn="l"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вода течет струйкой – 100 литров в сутки.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5" descr="охрана при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393653"/>
            <a:ext cx="3286148" cy="246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труб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2532052" cy="242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фон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7232"/>
            <a:ext cx="6715172" cy="5036379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357298"/>
            <a:ext cx="8218488" cy="3714776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908175" y="5805488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вода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143372" cy="283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572032" cy="6297634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слыхали о воде?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Говорят, она везде!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луже, в море, в океане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водопроводном кране.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сосулька, замерзает,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лес туманом заползает,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Ледником в горах зовётся,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Лентой серебристой вьётся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Средь высоких стройных елей,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Рушится потоком селей.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плите у вас кипит,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Паром чайника шипит,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Растворяет сахар в чае.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её не замечаем,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привыкли, что вода –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Наша спутница всегда!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Н.Рыжова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7" descr="озер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370264"/>
            <a:ext cx="4214810" cy="320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071810"/>
            <a:ext cx="7772400" cy="2928958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Как вода попадает в живой организм?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0364" y="428604"/>
            <a:ext cx="2786082" cy="1500187"/>
          </a:xfr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 dirty="0" smtClean="0">
                <a:ln w="285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dirty="0">
              <a:ln w="28575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ляг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09975"/>
            <a:ext cx="3894138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9" descr="жаба2"/>
          <p:cNvPicPr>
            <a:picLocks noChangeAspect="1" noChangeArrowheads="1"/>
          </p:cNvPicPr>
          <p:nvPr/>
        </p:nvPicPr>
        <p:blipFill>
          <a:blip r:embed="rId3"/>
          <a:srcRect l="10000" t="23839" r="18333"/>
          <a:stretch>
            <a:fillRect/>
          </a:stretch>
        </p:blipFill>
        <p:spPr bwMode="auto">
          <a:xfrm>
            <a:off x="4929190" y="1857364"/>
            <a:ext cx="3071834" cy="23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708400" y="642918"/>
            <a:ext cx="5435600" cy="908050"/>
          </a:xfrm>
          <a:effectLst>
            <a:outerShdw dist="35921" dir="2700000" algn="ctr" rotWithShape="0">
              <a:srgbClr val="0033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КОЖНЫЕ ПОКРОВЫ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8" descr="тритон"/>
          <p:cNvPicPr>
            <a:picLocks noChangeAspect="1" noChangeArrowheads="1"/>
          </p:cNvPicPr>
          <p:nvPr/>
        </p:nvPicPr>
        <p:blipFill>
          <a:blip r:embed="rId4"/>
          <a:srcRect t="5414"/>
          <a:stretch>
            <a:fillRect/>
          </a:stretch>
        </p:blipFill>
        <p:spPr bwMode="auto">
          <a:xfrm>
            <a:off x="4140200" y="4500570"/>
            <a:ext cx="50038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мульт картинка с лягушкой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5127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285852" y="785794"/>
            <a:ext cx="6972320" cy="1571612"/>
          </a:xfrm>
          <a:effectLst>
            <a:outerShdw dist="35921" dir="2700000" algn="ctr" rotWithShape="0">
              <a:srgbClr val="9966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ПИЩЕВЫМИ ПРОДУКТАМИ</a:t>
            </a: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5" descr="иглист мыш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106" y="3068638"/>
            <a:ext cx="3668828" cy="336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песча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23848"/>
            <a:ext cx="3786214" cy="33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500826" y="1000108"/>
            <a:ext cx="2357454" cy="3857652"/>
          </a:xfrm>
          <a:effectLst>
            <a:outerShdw dist="35921" dir="2700000" algn="ctr" rotWithShape="0">
              <a:srgbClr val="66CCFF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Никогда не пьют воду</a:t>
            </a:r>
          </a:p>
        </p:txBody>
      </p:sp>
      <p:pic>
        <p:nvPicPr>
          <p:cNvPr id="7172" name="Picture 6" descr="долгоноси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2700337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личинка древоточцев"/>
          <p:cNvPicPr>
            <a:picLocks noChangeAspect="1" noChangeArrowheads="1"/>
          </p:cNvPicPr>
          <p:nvPr/>
        </p:nvPicPr>
        <p:blipFill>
          <a:blip r:embed="rId3"/>
          <a:srcRect b="6618"/>
          <a:stretch>
            <a:fillRect/>
          </a:stretch>
        </p:blipFill>
        <p:spPr bwMode="auto">
          <a:xfrm>
            <a:off x="3929058" y="2571744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мо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28575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мучной черв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214422"/>
            <a:ext cx="27368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755650" y="2924175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долгоносик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3786182" y="1285860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мучной червь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857224" y="5072074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платяная моль</a:t>
            </a: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3857620" y="4429132"/>
            <a:ext cx="2051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/>
              <a:t>Личинка древоточцев</a:t>
            </a:r>
          </a:p>
        </p:txBody>
      </p:sp>
      <p:pic>
        <p:nvPicPr>
          <p:cNvPr id="7181" name="Picture 17" descr="мульт солнце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4763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верблюд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143404" cy="298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14348" y="4214818"/>
            <a:ext cx="7891488" cy="1785950"/>
          </a:xfrm>
          <a:effectLst>
            <a:outerShdw dist="35921" dir="2700000" algn="ctr" rotWithShape="0">
              <a:srgbClr val="CC6600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Верблюд до 10 суток может не пить воду, но потом за 10 минут выпивает 10 вёдер воды.</a:t>
            </a:r>
          </a:p>
        </p:txBody>
      </p:sp>
      <p:pic>
        <p:nvPicPr>
          <p:cNvPr id="8197" name="Picture 5" descr="верблю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794"/>
            <a:ext cx="4152928" cy="297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4005263"/>
            <a:ext cx="4572000" cy="2852737"/>
          </a:xfrm>
          <a:effectLst>
            <a:outerShdw dist="35921" dir="2700000" algn="ctr" rotWithShape="0">
              <a:srgbClr val="CCCC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Корни пшеницы и ржи в поисках воды </a:t>
            </a:r>
            <a:b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уходят вглубь земли до 1,5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метров</a:t>
            </a:r>
            <a:endParaRPr lang="ru-RU" sz="32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 descr="корни пшен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596" y="714356"/>
            <a:ext cx="2179329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пшен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98913"/>
            <a:ext cx="43561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рож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00042"/>
            <a:ext cx="5256239" cy="350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theme/theme1.xml><?xml version="1.0" encoding="utf-8"?>
<a:theme xmlns:a="http://schemas.openxmlformats.org/drawingml/2006/main" name="Во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Вода</Template>
  <TotalTime>65</TotalTime>
  <Words>275</Words>
  <Application>Microsoft Office PowerPoint</Application>
  <PresentationFormat>Экран (4:3)</PresentationFormat>
  <Paragraphs>39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Calibri</vt:lpstr>
      <vt:lpstr>Arial</vt:lpstr>
      <vt:lpstr>Вода</vt:lpstr>
      <vt:lpstr>ЗНАЧЕНИЕ  ВОДЫ  В  ПРИРОДЕ  И  ЖИЗНИ  ЧЕЛОВЕКА</vt:lpstr>
      <vt:lpstr>На свете нет её сильнее, На свете нет её буйнее. В руках её не удержать, И на коне не обогнать.</vt:lpstr>
      <vt:lpstr>Вы слыхали о воде? Говорят, она везде! В луже, в море, в океане И в водопроводном кране. Как сосулька, замерзает, В лес туманом заползает, Ледником в горах зовётся, Лентой серебристой вьётся Средь высоких стройных елей, Рушится потоком селей. На плите у вас кипит, Паром чайника шипит, Растворяет сахар в чае. Мы её не замечаем,  Мы привыкли, что вода –  Наша спутница всегда!                                       Н.Рыжова</vt:lpstr>
      <vt:lpstr>Как вода попадает в живой организм?</vt:lpstr>
      <vt:lpstr>ЧЕРЕЗ КОЖНЫЕ ПОКРОВЫ</vt:lpstr>
      <vt:lpstr>С ПИЩЕВЫМИ ПРОДУКТАМИ</vt:lpstr>
      <vt:lpstr>Никогда не пьют воду</vt:lpstr>
      <vt:lpstr>Слайд 8</vt:lpstr>
      <vt:lpstr>Корни пшеницы и ржи в поисках воды  уходят вглубь земли до 1,5 метров</vt:lpstr>
      <vt:lpstr>КОРНИ  ДЕРЕВЬЕВ - </vt:lpstr>
      <vt:lpstr>у верблюжьей колючки -</vt:lpstr>
      <vt:lpstr>Лишайники, лишённые корней, научились улавливать водяной пар из воздуха.</vt:lpstr>
      <vt:lpstr>Кактусы и алоэ накапливают запасы воды в своих толстых листьях и стеблях.</vt:lpstr>
      <vt:lpstr>Только малую часть воды, которая поступает в растения, они используют. Куда же девается остальная вода?</vt:lpstr>
      <vt:lpstr>Берёза испаряет 6 вёдер воды в день, а тополь – большую бочку воды.</vt:lpstr>
      <vt:lpstr>Для многих живых организмов вода – дом родной</vt:lpstr>
      <vt:lpstr>Ежедневно человек должен потреблять не менее 2 литров воды.</vt:lpstr>
      <vt:lpstr>Большое количество воды расходует человек на поддержание в чистоте рук, зубов, тела.</vt:lpstr>
      <vt:lpstr>Ещё больше воды уходит на приготовление еды, мытьё посуды, стирку белья. Нередко ежедневный расход воды одним человеком достигает 300 литров и более.</vt:lpstr>
      <vt:lpstr>Огромное количество воды расходуется на промышленные и сельскохозяйственные нужды.</vt:lpstr>
      <vt:lpstr>Реки, озёра, морские побережья – прекрасные места для отдыха людей.</vt:lpstr>
      <vt:lpstr>БЕРЕГИТЕ  ВОДУ!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 ВОДЫ  В  ПРИРОДЕ  И  ЖИЗНИ  ЧЕЛОВЕКА</dc:title>
  <dc:creator>пк</dc:creator>
  <cp:lastModifiedBy>пк</cp:lastModifiedBy>
  <cp:revision>38</cp:revision>
  <dcterms:created xsi:type="dcterms:W3CDTF">2012-02-14T10:22:12Z</dcterms:created>
  <dcterms:modified xsi:type="dcterms:W3CDTF">2012-02-14T11:27:41Z</dcterms:modified>
</cp:coreProperties>
</file>